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8.jpg" ContentType="image/png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1" r:id="rId2"/>
    <p:sldId id="256" r:id="rId3"/>
    <p:sldId id="257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6" r:id="rId12"/>
    <p:sldId id="275" r:id="rId13"/>
    <p:sldId id="262" r:id="rId14"/>
    <p:sldId id="258" r:id="rId15"/>
    <p:sldId id="263" r:id="rId16"/>
    <p:sldId id="260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6" r:id="rId25"/>
    <p:sldId id="288" r:id="rId26"/>
    <p:sldId id="642" r:id="rId27"/>
    <p:sldId id="641" r:id="rId28"/>
    <p:sldId id="287" r:id="rId29"/>
    <p:sldId id="289" r:id="rId30"/>
    <p:sldId id="285" r:id="rId31"/>
    <p:sldId id="291" r:id="rId32"/>
    <p:sldId id="292" r:id="rId33"/>
    <p:sldId id="293" r:id="rId34"/>
    <p:sldId id="264" r:id="rId35"/>
    <p:sldId id="639" r:id="rId36"/>
    <p:sldId id="640" r:id="rId37"/>
    <p:sldId id="643" r:id="rId38"/>
    <p:sldId id="646" r:id="rId39"/>
    <p:sldId id="645" r:id="rId40"/>
    <p:sldId id="647" r:id="rId41"/>
    <p:sldId id="648" r:id="rId42"/>
    <p:sldId id="630" r:id="rId43"/>
    <p:sldId id="638" r:id="rId44"/>
    <p:sldId id="467" r:id="rId45"/>
    <p:sldId id="530" r:id="rId46"/>
    <p:sldId id="532" r:id="rId47"/>
    <p:sldId id="644" r:id="rId48"/>
    <p:sldId id="265" r:id="rId49"/>
    <p:sldId id="2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sonal intros + icebreaker" id="{FA76D6EB-671B-48AB-AC67-E64DF8A9647E}">
          <p14:sldIdLst>
            <p14:sldId id="261"/>
          </p14:sldIdLst>
        </p14:section>
        <p14:section name="Intro" id="{54C1F76E-977F-4B19-A58E-093345A1958A}">
          <p14:sldIdLst>
            <p14:sldId id="256"/>
          </p14:sldIdLst>
        </p14:section>
        <p14:section name="Storytelling" id="{32DEE655-E7B4-43AC-89D4-B1792B069082}">
          <p14:sldIdLst>
            <p14:sldId id="257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Flow" id="{942C6A32-AB6F-4712-BE28-E2990924816F}">
          <p14:sldIdLst>
            <p14:sldId id="276"/>
            <p14:sldId id="275"/>
            <p14:sldId id="262"/>
          </p14:sldIdLst>
        </p14:section>
        <p14:section name="PowerPoint Aesthetics (Meg)" id="{C2D36986-B9EE-4DA5-9589-D0996F7B426D}">
          <p14:sldIdLst>
            <p14:sldId id="258"/>
            <p14:sldId id="263"/>
          </p14:sldIdLst>
        </p14:section>
        <p14:section name="Morph" id="{07798C49-FBA0-4D12-AF75-CC222A766456}">
          <p14:sldIdLst>
            <p14:sldId id="260"/>
            <p14:sldId id="277"/>
            <p14:sldId id="278"/>
            <p14:sldId id="279"/>
            <p14:sldId id="280"/>
            <p14:sldId id="281"/>
            <p14:sldId id="282"/>
            <p14:sldId id="283"/>
            <p14:sldId id="286"/>
            <p14:sldId id="288"/>
            <p14:sldId id="642"/>
            <p14:sldId id="641"/>
            <p14:sldId id="287"/>
            <p14:sldId id="289"/>
            <p14:sldId id="285"/>
            <p14:sldId id="291"/>
            <p14:sldId id="292"/>
            <p14:sldId id="293"/>
            <p14:sldId id="264"/>
          </p14:sldIdLst>
        </p14:section>
        <p14:section name="Zoom" id="{ECE5B5D9-30AF-409B-8F9F-70EF19613400}">
          <p14:sldIdLst>
            <p14:sldId id="639"/>
            <p14:sldId id="640"/>
          </p14:sldIdLst>
        </p14:section>
        <p14:section name="Tips &amp; Tricks" id="{E08AEE1E-62DD-4254-B020-2DCC5943B4BA}">
          <p14:sldIdLst>
            <p14:sldId id="643"/>
            <p14:sldId id="646"/>
            <p14:sldId id="645"/>
            <p14:sldId id="647"/>
            <p14:sldId id="648"/>
            <p14:sldId id="630"/>
            <p14:sldId id="638"/>
            <p14:sldId id="467"/>
            <p14:sldId id="530"/>
            <p14:sldId id="532"/>
            <p14:sldId id="644"/>
            <p14:sldId id="265"/>
          </p14:sldIdLst>
        </p14:section>
        <p14:section name="Project" id="{7B70FD32-5C5E-4E87-97D3-0EFBB134395F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BDC0"/>
    <a:srgbClr val="1F2529"/>
    <a:srgbClr val="8BC6D1"/>
    <a:srgbClr val="23A4B5"/>
    <a:srgbClr val="DBD8BF"/>
    <a:srgbClr val="F2F1E8"/>
    <a:srgbClr val="686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9" y="-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170F4-DD0E-427A-ABE0-45FB67FAE085}" type="doc">
      <dgm:prSet loTypeId="urn:microsoft.com/office/officeart/2011/layout/CircleProcess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237CEA-FC68-4859-9BCB-29957FFEB6DE}">
      <dgm:prSet phldrT="[Text]"/>
      <dgm:spPr/>
      <dgm:t>
        <a:bodyPr/>
        <a:lstStyle/>
        <a:p>
          <a:r>
            <a:rPr lang="en-US" dirty="0"/>
            <a:t>The setup</a:t>
          </a:r>
        </a:p>
      </dgm:t>
    </dgm:pt>
    <dgm:pt modelId="{F19F1D91-BD44-41E1-B813-6B48ECB0FA13}" type="parTrans" cxnId="{EDA2F67C-4653-4AE2-B442-C6BEB38ECD73}">
      <dgm:prSet/>
      <dgm:spPr/>
      <dgm:t>
        <a:bodyPr/>
        <a:lstStyle/>
        <a:p>
          <a:endParaRPr lang="en-US"/>
        </a:p>
      </dgm:t>
    </dgm:pt>
    <dgm:pt modelId="{0BD7C74A-B5DC-43C1-ABF5-44B45100F67B}" type="sibTrans" cxnId="{EDA2F67C-4653-4AE2-B442-C6BEB38ECD73}">
      <dgm:prSet/>
      <dgm:spPr/>
      <dgm:t>
        <a:bodyPr/>
        <a:lstStyle/>
        <a:p>
          <a:endParaRPr lang="en-US"/>
        </a:p>
      </dgm:t>
    </dgm:pt>
    <dgm:pt modelId="{8516E97D-260A-4749-9C4B-72D8D0AE22A9}">
      <dgm:prSet phldrT="[Text]"/>
      <dgm:spPr/>
      <dgm:t>
        <a:bodyPr/>
        <a:lstStyle/>
        <a:p>
          <a:r>
            <a:rPr lang="en-US" dirty="0"/>
            <a:t>The rationale</a:t>
          </a:r>
        </a:p>
      </dgm:t>
    </dgm:pt>
    <dgm:pt modelId="{8B889D9E-D0A2-46AC-800C-A5FFD29D449E}" type="parTrans" cxnId="{65F17EF1-CF55-434D-A89F-3E4976405F5E}">
      <dgm:prSet/>
      <dgm:spPr/>
      <dgm:t>
        <a:bodyPr/>
        <a:lstStyle/>
        <a:p>
          <a:endParaRPr lang="en-US"/>
        </a:p>
      </dgm:t>
    </dgm:pt>
    <dgm:pt modelId="{8AABF667-FD9C-460D-8215-EA754DB0AB8B}" type="sibTrans" cxnId="{65F17EF1-CF55-434D-A89F-3E4976405F5E}">
      <dgm:prSet/>
      <dgm:spPr/>
      <dgm:t>
        <a:bodyPr/>
        <a:lstStyle/>
        <a:p>
          <a:endParaRPr lang="en-US"/>
        </a:p>
      </dgm:t>
    </dgm:pt>
    <dgm:pt modelId="{BE098FE3-00AF-4671-8392-1D76644EF3E9}">
      <dgm:prSet phldrT="[Text]"/>
      <dgm:spPr/>
      <dgm:t>
        <a:bodyPr/>
        <a:lstStyle/>
        <a:p>
          <a:r>
            <a:rPr lang="en-US" dirty="0"/>
            <a:t>What you did</a:t>
          </a:r>
        </a:p>
      </dgm:t>
    </dgm:pt>
    <dgm:pt modelId="{D274FCE4-CF70-41B4-AE38-34D1BA469438}" type="parTrans" cxnId="{15D3DC32-5251-4AC6-B0FF-4899EFBF9016}">
      <dgm:prSet/>
      <dgm:spPr/>
      <dgm:t>
        <a:bodyPr/>
        <a:lstStyle/>
        <a:p>
          <a:endParaRPr lang="en-US"/>
        </a:p>
      </dgm:t>
    </dgm:pt>
    <dgm:pt modelId="{EABBE034-D3FA-4B18-B88A-A99378B5AA8A}" type="sibTrans" cxnId="{15D3DC32-5251-4AC6-B0FF-4899EFBF9016}">
      <dgm:prSet/>
      <dgm:spPr/>
      <dgm:t>
        <a:bodyPr/>
        <a:lstStyle/>
        <a:p>
          <a:endParaRPr lang="en-US"/>
        </a:p>
      </dgm:t>
    </dgm:pt>
    <dgm:pt modelId="{550BCF7B-A9D4-4D2B-B0F5-414D363AAAAD}">
      <dgm:prSet/>
      <dgm:spPr/>
      <dgm:t>
        <a:bodyPr/>
        <a:lstStyle/>
        <a:p>
          <a:r>
            <a:rPr lang="en-US" dirty="0"/>
            <a:t>How it went</a:t>
          </a:r>
        </a:p>
      </dgm:t>
    </dgm:pt>
    <dgm:pt modelId="{7F62BD0B-9744-4127-AEBC-443BDBDAB7AC}" type="parTrans" cxnId="{FE83BB5A-A457-4244-ABA4-8C57E14E8218}">
      <dgm:prSet/>
      <dgm:spPr/>
      <dgm:t>
        <a:bodyPr/>
        <a:lstStyle/>
        <a:p>
          <a:endParaRPr lang="en-US"/>
        </a:p>
      </dgm:t>
    </dgm:pt>
    <dgm:pt modelId="{931AFCF5-F5E7-4932-8972-9AC3296CA8F0}" type="sibTrans" cxnId="{FE83BB5A-A457-4244-ABA4-8C57E14E8218}">
      <dgm:prSet/>
      <dgm:spPr/>
      <dgm:t>
        <a:bodyPr/>
        <a:lstStyle/>
        <a:p>
          <a:endParaRPr lang="en-US"/>
        </a:p>
      </dgm:t>
    </dgm:pt>
    <dgm:pt modelId="{1123B09A-0EF6-4371-8CF7-450209E7BB80}">
      <dgm:prSet/>
      <dgm:spPr/>
      <dgm:t>
        <a:bodyPr/>
        <a:lstStyle/>
        <a:p>
          <a:r>
            <a:rPr lang="en-US" dirty="0"/>
            <a:t>Ok cool, what now?</a:t>
          </a:r>
        </a:p>
      </dgm:t>
    </dgm:pt>
    <dgm:pt modelId="{55D21E5D-085C-4CBA-A875-F65EE38D5A6B}" type="parTrans" cxnId="{ADFCDB2F-3E2A-4966-8233-761969E86679}">
      <dgm:prSet/>
      <dgm:spPr/>
      <dgm:t>
        <a:bodyPr/>
        <a:lstStyle/>
        <a:p>
          <a:endParaRPr lang="en-US"/>
        </a:p>
      </dgm:t>
    </dgm:pt>
    <dgm:pt modelId="{5CC615BF-F0B4-411F-BDE3-71B46D8DAD89}" type="sibTrans" cxnId="{ADFCDB2F-3E2A-4966-8233-761969E86679}">
      <dgm:prSet/>
      <dgm:spPr/>
      <dgm:t>
        <a:bodyPr/>
        <a:lstStyle/>
        <a:p>
          <a:endParaRPr lang="en-US"/>
        </a:p>
      </dgm:t>
    </dgm:pt>
    <dgm:pt modelId="{69A725AC-0BE0-4498-BBD7-78919918C68E}" type="pres">
      <dgm:prSet presAssocID="{371170F4-DD0E-427A-ABE0-45FB67FAE08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4311EFC-BF27-4308-B094-FF192CA21BA5}" type="pres">
      <dgm:prSet presAssocID="{1123B09A-0EF6-4371-8CF7-450209E7BB80}" presName="Accent5" presStyleCnt="0"/>
      <dgm:spPr/>
    </dgm:pt>
    <dgm:pt modelId="{F51D152F-7FE5-47F3-B5AE-8F9172404E1E}" type="pres">
      <dgm:prSet presAssocID="{1123B09A-0EF6-4371-8CF7-450209E7BB80}" presName="Accent" presStyleLbl="node1" presStyleIdx="0" presStyleCnt="5"/>
      <dgm:spPr/>
    </dgm:pt>
    <dgm:pt modelId="{FB4011F9-F08A-4AE7-94FD-7A690361A29A}" type="pres">
      <dgm:prSet presAssocID="{1123B09A-0EF6-4371-8CF7-450209E7BB80}" presName="ParentBackground5" presStyleCnt="0"/>
      <dgm:spPr/>
    </dgm:pt>
    <dgm:pt modelId="{477937F9-3FC7-445E-86C7-05FC2C772C8C}" type="pres">
      <dgm:prSet presAssocID="{1123B09A-0EF6-4371-8CF7-450209E7BB80}" presName="ParentBackground" presStyleLbl="fgAcc1" presStyleIdx="0" presStyleCnt="5"/>
      <dgm:spPr/>
    </dgm:pt>
    <dgm:pt modelId="{99DB7B93-604C-47F3-9E37-D8DEEF4F6A76}" type="pres">
      <dgm:prSet presAssocID="{1123B09A-0EF6-4371-8CF7-450209E7BB80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EB0959C-8663-4931-8F98-B86F0B80B808}" type="pres">
      <dgm:prSet presAssocID="{550BCF7B-A9D4-4D2B-B0F5-414D363AAAAD}" presName="Accent4" presStyleCnt="0"/>
      <dgm:spPr/>
    </dgm:pt>
    <dgm:pt modelId="{D6941C77-81E7-4BB2-8475-E5FAADE0B074}" type="pres">
      <dgm:prSet presAssocID="{550BCF7B-A9D4-4D2B-B0F5-414D363AAAAD}" presName="Accent" presStyleLbl="node1" presStyleIdx="1" presStyleCnt="5"/>
      <dgm:spPr/>
    </dgm:pt>
    <dgm:pt modelId="{1BF76397-EAD0-4F17-B250-06C80D01F572}" type="pres">
      <dgm:prSet presAssocID="{550BCF7B-A9D4-4D2B-B0F5-414D363AAAAD}" presName="ParentBackground4" presStyleCnt="0"/>
      <dgm:spPr/>
    </dgm:pt>
    <dgm:pt modelId="{78930B4A-9C66-461B-A46F-D1D8093D495F}" type="pres">
      <dgm:prSet presAssocID="{550BCF7B-A9D4-4D2B-B0F5-414D363AAAAD}" presName="ParentBackground" presStyleLbl="fgAcc1" presStyleIdx="1" presStyleCnt="5"/>
      <dgm:spPr/>
    </dgm:pt>
    <dgm:pt modelId="{179C229D-E809-4840-826F-D04D0D942B21}" type="pres">
      <dgm:prSet presAssocID="{550BCF7B-A9D4-4D2B-B0F5-414D363AAAAD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C4E560F-91AD-4AAF-836A-42093548AF96}" type="pres">
      <dgm:prSet presAssocID="{BE098FE3-00AF-4671-8392-1D76644EF3E9}" presName="Accent3" presStyleCnt="0"/>
      <dgm:spPr/>
    </dgm:pt>
    <dgm:pt modelId="{5E61025D-DF9D-44C1-920F-026AFB3117D7}" type="pres">
      <dgm:prSet presAssocID="{BE098FE3-00AF-4671-8392-1D76644EF3E9}" presName="Accent" presStyleLbl="node1" presStyleIdx="2" presStyleCnt="5"/>
      <dgm:spPr/>
    </dgm:pt>
    <dgm:pt modelId="{59410582-8AE3-4330-9C63-9E90F046058D}" type="pres">
      <dgm:prSet presAssocID="{BE098FE3-00AF-4671-8392-1D76644EF3E9}" presName="ParentBackground3" presStyleCnt="0"/>
      <dgm:spPr/>
    </dgm:pt>
    <dgm:pt modelId="{338E3DB8-10A6-434F-B0D2-7EA80B189408}" type="pres">
      <dgm:prSet presAssocID="{BE098FE3-00AF-4671-8392-1D76644EF3E9}" presName="ParentBackground" presStyleLbl="fgAcc1" presStyleIdx="2" presStyleCnt="5"/>
      <dgm:spPr/>
    </dgm:pt>
    <dgm:pt modelId="{7CA18189-39AA-482A-B937-5738CC5C0DF3}" type="pres">
      <dgm:prSet presAssocID="{BE098FE3-00AF-4671-8392-1D76644EF3E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0DBDC33-9CAC-4B1D-B1F2-05FDF4253B4F}" type="pres">
      <dgm:prSet presAssocID="{8516E97D-260A-4749-9C4B-72D8D0AE22A9}" presName="Accent2" presStyleCnt="0"/>
      <dgm:spPr/>
    </dgm:pt>
    <dgm:pt modelId="{227A3420-4F84-4B7E-8987-3130FBEC3C29}" type="pres">
      <dgm:prSet presAssocID="{8516E97D-260A-4749-9C4B-72D8D0AE22A9}" presName="Accent" presStyleLbl="node1" presStyleIdx="3" presStyleCnt="5"/>
      <dgm:spPr/>
    </dgm:pt>
    <dgm:pt modelId="{6092B35B-C21A-4984-AB93-8EA51D7A9A72}" type="pres">
      <dgm:prSet presAssocID="{8516E97D-260A-4749-9C4B-72D8D0AE22A9}" presName="ParentBackground2" presStyleCnt="0"/>
      <dgm:spPr/>
    </dgm:pt>
    <dgm:pt modelId="{AC45E087-FA22-42D7-9371-6F159BB8A8C1}" type="pres">
      <dgm:prSet presAssocID="{8516E97D-260A-4749-9C4B-72D8D0AE22A9}" presName="ParentBackground" presStyleLbl="fgAcc1" presStyleIdx="3" presStyleCnt="5"/>
      <dgm:spPr/>
    </dgm:pt>
    <dgm:pt modelId="{48EDDB06-EA67-4100-B6CF-F28FDC371E3F}" type="pres">
      <dgm:prSet presAssocID="{8516E97D-260A-4749-9C4B-72D8D0AE22A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EA3A350-2314-4689-8225-381A94B45E1A}" type="pres">
      <dgm:prSet presAssocID="{BC237CEA-FC68-4859-9BCB-29957FFEB6DE}" presName="Accent1" presStyleCnt="0"/>
      <dgm:spPr/>
    </dgm:pt>
    <dgm:pt modelId="{5D7611FB-BC53-42F1-AE64-39DA549C5707}" type="pres">
      <dgm:prSet presAssocID="{BC237CEA-FC68-4859-9BCB-29957FFEB6DE}" presName="Accent" presStyleLbl="node1" presStyleIdx="4" presStyleCnt="5"/>
      <dgm:spPr/>
    </dgm:pt>
    <dgm:pt modelId="{B3FB1B64-052D-4B42-8117-D9E502630A66}" type="pres">
      <dgm:prSet presAssocID="{BC237CEA-FC68-4859-9BCB-29957FFEB6DE}" presName="ParentBackground1" presStyleCnt="0"/>
      <dgm:spPr/>
    </dgm:pt>
    <dgm:pt modelId="{1B68EE16-CBE5-4BC3-88B1-8B8B67BC7F74}" type="pres">
      <dgm:prSet presAssocID="{BC237CEA-FC68-4859-9BCB-29957FFEB6DE}" presName="ParentBackground" presStyleLbl="fgAcc1" presStyleIdx="4" presStyleCnt="5"/>
      <dgm:spPr/>
    </dgm:pt>
    <dgm:pt modelId="{6B28D44C-F391-49A4-9384-736F232770DC}" type="pres">
      <dgm:prSet presAssocID="{BC237CEA-FC68-4859-9BCB-29957FFEB6D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55A1C04-694D-4792-8330-FE96481EAB23}" type="presOf" srcId="{1123B09A-0EF6-4371-8CF7-450209E7BB80}" destId="{477937F9-3FC7-445E-86C7-05FC2C772C8C}" srcOrd="0" destOrd="0" presId="urn:microsoft.com/office/officeart/2011/layout/CircleProcess"/>
    <dgm:cxn modelId="{5461AD21-9E11-4455-8ADD-223411548343}" type="presOf" srcId="{BC237CEA-FC68-4859-9BCB-29957FFEB6DE}" destId="{6B28D44C-F391-49A4-9384-736F232770DC}" srcOrd="1" destOrd="0" presId="urn:microsoft.com/office/officeart/2011/layout/CircleProcess"/>
    <dgm:cxn modelId="{02214523-5330-432C-8BB8-91C63E8A6974}" type="presOf" srcId="{550BCF7B-A9D4-4D2B-B0F5-414D363AAAAD}" destId="{179C229D-E809-4840-826F-D04D0D942B21}" srcOrd="1" destOrd="0" presId="urn:microsoft.com/office/officeart/2011/layout/CircleProcess"/>
    <dgm:cxn modelId="{ADFCDB2F-3E2A-4966-8233-761969E86679}" srcId="{371170F4-DD0E-427A-ABE0-45FB67FAE085}" destId="{1123B09A-0EF6-4371-8CF7-450209E7BB80}" srcOrd="4" destOrd="0" parTransId="{55D21E5D-085C-4CBA-A875-F65EE38D5A6B}" sibTransId="{5CC615BF-F0B4-411F-BDE3-71B46D8DAD89}"/>
    <dgm:cxn modelId="{15D3DC32-5251-4AC6-B0FF-4899EFBF9016}" srcId="{371170F4-DD0E-427A-ABE0-45FB67FAE085}" destId="{BE098FE3-00AF-4671-8392-1D76644EF3E9}" srcOrd="2" destOrd="0" parTransId="{D274FCE4-CF70-41B4-AE38-34D1BA469438}" sibTransId="{EABBE034-D3FA-4B18-B88A-A99378B5AA8A}"/>
    <dgm:cxn modelId="{1D3DFD42-4D86-42E2-B244-EF6E4AA06722}" type="presOf" srcId="{1123B09A-0EF6-4371-8CF7-450209E7BB80}" destId="{99DB7B93-604C-47F3-9E37-D8DEEF4F6A76}" srcOrd="1" destOrd="0" presId="urn:microsoft.com/office/officeart/2011/layout/CircleProcess"/>
    <dgm:cxn modelId="{7134994B-D8C7-4C61-9E60-60A8C00A25B5}" type="presOf" srcId="{BE098FE3-00AF-4671-8392-1D76644EF3E9}" destId="{338E3DB8-10A6-434F-B0D2-7EA80B189408}" srcOrd="0" destOrd="0" presId="urn:microsoft.com/office/officeart/2011/layout/CircleProcess"/>
    <dgm:cxn modelId="{4CB98C6C-0E96-4B33-8D53-41F589D76145}" type="presOf" srcId="{BE098FE3-00AF-4671-8392-1D76644EF3E9}" destId="{7CA18189-39AA-482A-B937-5738CC5C0DF3}" srcOrd="1" destOrd="0" presId="urn:microsoft.com/office/officeart/2011/layout/CircleProcess"/>
    <dgm:cxn modelId="{FE83BB5A-A457-4244-ABA4-8C57E14E8218}" srcId="{371170F4-DD0E-427A-ABE0-45FB67FAE085}" destId="{550BCF7B-A9D4-4D2B-B0F5-414D363AAAAD}" srcOrd="3" destOrd="0" parTransId="{7F62BD0B-9744-4127-AEBC-443BDBDAB7AC}" sibTransId="{931AFCF5-F5E7-4932-8972-9AC3296CA8F0}"/>
    <dgm:cxn modelId="{EDA2F67C-4653-4AE2-B442-C6BEB38ECD73}" srcId="{371170F4-DD0E-427A-ABE0-45FB67FAE085}" destId="{BC237CEA-FC68-4859-9BCB-29957FFEB6DE}" srcOrd="0" destOrd="0" parTransId="{F19F1D91-BD44-41E1-B813-6B48ECB0FA13}" sibTransId="{0BD7C74A-B5DC-43C1-ABF5-44B45100F67B}"/>
    <dgm:cxn modelId="{E0AAFC89-317E-465C-9326-C2209F53B3F8}" type="presOf" srcId="{8516E97D-260A-4749-9C4B-72D8D0AE22A9}" destId="{48EDDB06-EA67-4100-B6CF-F28FDC371E3F}" srcOrd="1" destOrd="0" presId="urn:microsoft.com/office/officeart/2011/layout/CircleProcess"/>
    <dgm:cxn modelId="{526A0391-80E2-4E5A-AEC5-384319E2355F}" type="presOf" srcId="{BC237CEA-FC68-4859-9BCB-29957FFEB6DE}" destId="{1B68EE16-CBE5-4BC3-88B1-8B8B67BC7F74}" srcOrd="0" destOrd="0" presId="urn:microsoft.com/office/officeart/2011/layout/CircleProcess"/>
    <dgm:cxn modelId="{79A0D5A1-1181-46D8-9EA3-588B32BC324B}" type="presOf" srcId="{8516E97D-260A-4749-9C4B-72D8D0AE22A9}" destId="{AC45E087-FA22-42D7-9371-6F159BB8A8C1}" srcOrd="0" destOrd="0" presId="urn:microsoft.com/office/officeart/2011/layout/CircleProcess"/>
    <dgm:cxn modelId="{8A3A18D7-1CF6-4A33-A9F2-1D5FACEC36C3}" type="presOf" srcId="{371170F4-DD0E-427A-ABE0-45FB67FAE085}" destId="{69A725AC-0BE0-4498-BBD7-78919918C68E}" srcOrd="0" destOrd="0" presId="urn:microsoft.com/office/officeart/2011/layout/CircleProcess"/>
    <dgm:cxn modelId="{65F17EF1-CF55-434D-A89F-3E4976405F5E}" srcId="{371170F4-DD0E-427A-ABE0-45FB67FAE085}" destId="{8516E97D-260A-4749-9C4B-72D8D0AE22A9}" srcOrd="1" destOrd="0" parTransId="{8B889D9E-D0A2-46AC-800C-A5FFD29D449E}" sibTransId="{8AABF667-FD9C-460D-8215-EA754DB0AB8B}"/>
    <dgm:cxn modelId="{360849F7-B002-4FD6-957C-4C78C2FC7DB0}" type="presOf" srcId="{550BCF7B-A9D4-4D2B-B0F5-414D363AAAAD}" destId="{78930B4A-9C66-461B-A46F-D1D8093D495F}" srcOrd="0" destOrd="0" presId="urn:microsoft.com/office/officeart/2011/layout/CircleProcess"/>
    <dgm:cxn modelId="{80888AC7-3371-4943-A98D-E5C9FEFAB646}" type="presParOf" srcId="{69A725AC-0BE0-4498-BBD7-78919918C68E}" destId="{E4311EFC-BF27-4308-B094-FF192CA21BA5}" srcOrd="0" destOrd="0" presId="urn:microsoft.com/office/officeart/2011/layout/CircleProcess"/>
    <dgm:cxn modelId="{3A8F658D-82F7-4FDF-9EF8-2FE5935128DD}" type="presParOf" srcId="{E4311EFC-BF27-4308-B094-FF192CA21BA5}" destId="{F51D152F-7FE5-47F3-B5AE-8F9172404E1E}" srcOrd="0" destOrd="0" presId="urn:microsoft.com/office/officeart/2011/layout/CircleProcess"/>
    <dgm:cxn modelId="{6CE89871-37DE-4B40-8693-D04667668BA6}" type="presParOf" srcId="{69A725AC-0BE0-4498-BBD7-78919918C68E}" destId="{FB4011F9-F08A-4AE7-94FD-7A690361A29A}" srcOrd="1" destOrd="0" presId="urn:microsoft.com/office/officeart/2011/layout/CircleProcess"/>
    <dgm:cxn modelId="{71935804-91D8-428D-99C1-CE153A02FF60}" type="presParOf" srcId="{FB4011F9-F08A-4AE7-94FD-7A690361A29A}" destId="{477937F9-3FC7-445E-86C7-05FC2C772C8C}" srcOrd="0" destOrd="0" presId="urn:microsoft.com/office/officeart/2011/layout/CircleProcess"/>
    <dgm:cxn modelId="{820A4D76-BF9A-4237-B7F1-1EB86FDB5D00}" type="presParOf" srcId="{69A725AC-0BE0-4498-BBD7-78919918C68E}" destId="{99DB7B93-604C-47F3-9E37-D8DEEF4F6A76}" srcOrd="2" destOrd="0" presId="urn:microsoft.com/office/officeart/2011/layout/CircleProcess"/>
    <dgm:cxn modelId="{6C70D383-0B6A-4B81-B3B2-EB15D5EA4B46}" type="presParOf" srcId="{69A725AC-0BE0-4498-BBD7-78919918C68E}" destId="{EEB0959C-8663-4931-8F98-B86F0B80B808}" srcOrd="3" destOrd="0" presId="urn:microsoft.com/office/officeart/2011/layout/CircleProcess"/>
    <dgm:cxn modelId="{0A740842-BC8E-4CE1-931A-2C2CAAEC124F}" type="presParOf" srcId="{EEB0959C-8663-4931-8F98-B86F0B80B808}" destId="{D6941C77-81E7-4BB2-8475-E5FAADE0B074}" srcOrd="0" destOrd="0" presId="urn:microsoft.com/office/officeart/2011/layout/CircleProcess"/>
    <dgm:cxn modelId="{8D2AB7C3-4DE1-4926-A862-D8C5DF8753B0}" type="presParOf" srcId="{69A725AC-0BE0-4498-BBD7-78919918C68E}" destId="{1BF76397-EAD0-4F17-B250-06C80D01F572}" srcOrd="4" destOrd="0" presId="urn:microsoft.com/office/officeart/2011/layout/CircleProcess"/>
    <dgm:cxn modelId="{2B1894A1-21EB-48A7-9E3F-EA43CB72BC03}" type="presParOf" srcId="{1BF76397-EAD0-4F17-B250-06C80D01F572}" destId="{78930B4A-9C66-461B-A46F-D1D8093D495F}" srcOrd="0" destOrd="0" presId="urn:microsoft.com/office/officeart/2011/layout/CircleProcess"/>
    <dgm:cxn modelId="{2DDE35D1-043E-4859-8DA0-195EE8CA2243}" type="presParOf" srcId="{69A725AC-0BE0-4498-BBD7-78919918C68E}" destId="{179C229D-E809-4840-826F-D04D0D942B21}" srcOrd="5" destOrd="0" presId="urn:microsoft.com/office/officeart/2011/layout/CircleProcess"/>
    <dgm:cxn modelId="{BBC6DD31-6B03-4676-A384-6A435BF15804}" type="presParOf" srcId="{69A725AC-0BE0-4498-BBD7-78919918C68E}" destId="{7C4E560F-91AD-4AAF-836A-42093548AF96}" srcOrd="6" destOrd="0" presId="urn:microsoft.com/office/officeart/2011/layout/CircleProcess"/>
    <dgm:cxn modelId="{3A1863CB-5B24-4E7E-8ECD-644FB1670AFB}" type="presParOf" srcId="{7C4E560F-91AD-4AAF-836A-42093548AF96}" destId="{5E61025D-DF9D-44C1-920F-026AFB3117D7}" srcOrd="0" destOrd="0" presId="urn:microsoft.com/office/officeart/2011/layout/CircleProcess"/>
    <dgm:cxn modelId="{503A0215-0065-43E2-BE44-619E8814896E}" type="presParOf" srcId="{69A725AC-0BE0-4498-BBD7-78919918C68E}" destId="{59410582-8AE3-4330-9C63-9E90F046058D}" srcOrd="7" destOrd="0" presId="urn:microsoft.com/office/officeart/2011/layout/CircleProcess"/>
    <dgm:cxn modelId="{B87FC419-AB33-407E-93FD-E1648D85480E}" type="presParOf" srcId="{59410582-8AE3-4330-9C63-9E90F046058D}" destId="{338E3DB8-10A6-434F-B0D2-7EA80B189408}" srcOrd="0" destOrd="0" presId="urn:microsoft.com/office/officeart/2011/layout/CircleProcess"/>
    <dgm:cxn modelId="{6E4B221B-B233-46AF-BB04-0086748E58D2}" type="presParOf" srcId="{69A725AC-0BE0-4498-BBD7-78919918C68E}" destId="{7CA18189-39AA-482A-B937-5738CC5C0DF3}" srcOrd="8" destOrd="0" presId="urn:microsoft.com/office/officeart/2011/layout/CircleProcess"/>
    <dgm:cxn modelId="{CDF4AFA3-0EE5-4E50-BD01-417AB91B308F}" type="presParOf" srcId="{69A725AC-0BE0-4498-BBD7-78919918C68E}" destId="{20DBDC33-9CAC-4B1D-B1F2-05FDF4253B4F}" srcOrd="9" destOrd="0" presId="urn:microsoft.com/office/officeart/2011/layout/CircleProcess"/>
    <dgm:cxn modelId="{5F7D5093-9203-45DA-81E0-3CA0CF78863A}" type="presParOf" srcId="{20DBDC33-9CAC-4B1D-B1F2-05FDF4253B4F}" destId="{227A3420-4F84-4B7E-8987-3130FBEC3C29}" srcOrd="0" destOrd="0" presId="urn:microsoft.com/office/officeart/2011/layout/CircleProcess"/>
    <dgm:cxn modelId="{06BF0F67-C05A-4408-B086-C3C44C3C0865}" type="presParOf" srcId="{69A725AC-0BE0-4498-BBD7-78919918C68E}" destId="{6092B35B-C21A-4984-AB93-8EA51D7A9A72}" srcOrd="10" destOrd="0" presId="urn:microsoft.com/office/officeart/2011/layout/CircleProcess"/>
    <dgm:cxn modelId="{C5512FF2-6F11-4020-8405-7A68EECCD4BB}" type="presParOf" srcId="{6092B35B-C21A-4984-AB93-8EA51D7A9A72}" destId="{AC45E087-FA22-42D7-9371-6F159BB8A8C1}" srcOrd="0" destOrd="0" presId="urn:microsoft.com/office/officeart/2011/layout/CircleProcess"/>
    <dgm:cxn modelId="{477F78E0-B34C-446D-8021-5CCFDB89C2F3}" type="presParOf" srcId="{69A725AC-0BE0-4498-BBD7-78919918C68E}" destId="{48EDDB06-EA67-4100-B6CF-F28FDC371E3F}" srcOrd="11" destOrd="0" presId="urn:microsoft.com/office/officeart/2011/layout/CircleProcess"/>
    <dgm:cxn modelId="{405B5E67-1574-41E0-AE19-C91962970A9D}" type="presParOf" srcId="{69A725AC-0BE0-4498-BBD7-78919918C68E}" destId="{CEA3A350-2314-4689-8225-381A94B45E1A}" srcOrd="12" destOrd="0" presId="urn:microsoft.com/office/officeart/2011/layout/CircleProcess"/>
    <dgm:cxn modelId="{71BD889D-DDB4-4F11-95DC-C29D2A1F0198}" type="presParOf" srcId="{CEA3A350-2314-4689-8225-381A94B45E1A}" destId="{5D7611FB-BC53-42F1-AE64-39DA549C5707}" srcOrd="0" destOrd="0" presId="urn:microsoft.com/office/officeart/2011/layout/CircleProcess"/>
    <dgm:cxn modelId="{ADA65AB0-08F9-4CC7-BE1D-20F6E376A83E}" type="presParOf" srcId="{69A725AC-0BE0-4498-BBD7-78919918C68E}" destId="{B3FB1B64-052D-4B42-8117-D9E502630A66}" srcOrd="13" destOrd="0" presId="urn:microsoft.com/office/officeart/2011/layout/CircleProcess"/>
    <dgm:cxn modelId="{FC9FCA37-7EBE-4E60-BC24-79B776D23947}" type="presParOf" srcId="{B3FB1B64-052D-4B42-8117-D9E502630A66}" destId="{1B68EE16-CBE5-4BC3-88B1-8B8B67BC7F74}" srcOrd="0" destOrd="0" presId="urn:microsoft.com/office/officeart/2011/layout/CircleProcess"/>
    <dgm:cxn modelId="{2DD0861F-5028-41CC-87A1-9EF1AFE8EE12}" type="presParOf" srcId="{69A725AC-0BE0-4498-BBD7-78919918C68E}" destId="{6B28D44C-F391-49A4-9384-736F232770D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D152F-7FE5-47F3-B5AE-8F9172404E1E}">
      <dsp:nvSpPr>
        <dsp:cNvPr id="0" name=""/>
        <dsp:cNvSpPr/>
      </dsp:nvSpPr>
      <dsp:spPr>
        <a:xfrm>
          <a:off x="8492883" y="2536953"/>
          <a:ext cx="1936515" cy="193683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77937F9-3FC7-445E-86C7-05FC2C772C8C}">
      <dsp:nvSpPr>
        <dsp:cNvPr id="0" name=""/>
        <dsp:cNvSpPr/>
      </dsp:nvSpPr>
      <dsp:spPr>
        <a:xfrm>
          <a:off x="8556781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Ok cool, what now?</a:t>
          </a:r>
        </a:p>
      </dsp:txBody>
      <dsp:txXfrm>
        <a:off x="8815464" y="2859815"/>
        <a:ext cx="1291353" cy="1291108"/>
      </dsp:txXfrm>
    </dsp:sp>
    <dsp:sp modelId="{D6941C77-81E7-4BB2-8475-E5FAADE0B074}">
      <dsp:nvSpPr>
        <dsp:cNvPr id="0" name=""/>
        <dsp:cNvSpPr/>
      </dsp:nvSpPr>
      <dsp:spPr>
        <a:xfrm rot="2700000">
          <a:off x="6490520" y="2537054"/>
          <a:ext cx="1936291" cy="1936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930B4A-9C66-461B-A46F-D1D8093D495F}">
      <dsp:nvSpPr>
        <dsp:cNvPr id="0" name=""/>
        <dsp:cNvSpPr/>
      </dsp:nvSpPr>
      <dsp:spPr>
        <a:xfrm>
          <a:off x="6556368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it went</a:t>
          </a:r>
        </a:p>
      </dsp:txBody>
      <dsp:txXfrm>
        <a:off x="6814020" y="2859815"/>
        <a:ext cx="1291353" cy="1291108"/>
      </dsp:txXfrm>
    </dsp:sp>
    <dsp:sp modelId="{5E61025D-DF9D-44C1-920F-026AFB3117D7}">
      <dsp:nvSpPr>
        <dsp:cNvPr id="0" name=""/>
        <dsp:cNvSpPr/>
      </dsp:nvSpPr>
      <dsp:spPr>
        <a:xfrm rot="2700000">
          <a:off x="4490107" y="2537054"/>
          <a:ext cx="1936291" cy="1936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8E3DB8-10A6-434F-B0D2-7EA80B189408}">
      <dsp:nvSpPr>
        <dsp:cNvPr id="0" name=""/>
        <dsp:cNvSpPr/>
      </dsp:nvSpPr>
      <dsp:spPr>
        <a:xfrm>
          <a:off x="4554924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you did</a:t>
          </a:r>
        </a:p>
      </dsp:txBody>
      <dsp:txXfrm>
        <a:off x="4812576" y="2859815"/>
        <a:ext cx="1291353" cy="1291108"/>
      </dsp:txXfrm>
    </dsp:sp>
    <dsp:sp modelId="{227A3420-4F84-4B7E-8987-3130FBEC3C29}">
      <dsp:nvSpPr>
        <dsp:cNvPr id="0" name=""/>
        <dsp:cNvSpPr/>
      </dsp:nvSpPr>
      <dsp:spPr>
        <a:xfrm rot="2700000">
          <a:off x="2488664" y="2537054"/>
          <a:ext cx="1936291" cy="1936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45E087-FA22-42D7-9371-6F159BB8A8C1}">
      <dsp:nvSpPr>
        <dsp:cNvPr id="0" name=""/>
        <dsp:cNvSpPr/>
      </dsp:nvSpPr>
      <dsp:spPr>
        <a:xfrm>
          <a:off x="2553480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rationale</a:t>
          </a:r>
        </a:p>
      </dsp:txBody>
      <dsp:txXfrm>
        <a:off x="2812163" y="2859815"/>
        <a:ext cx="1291353" cy="1291108"/>
      </dsp:txXfrm>
    </dsp:sp>
    <dsp:sp modelId="{5D7611FB-BC53-42F1-AE64-39DA549C5707}">
      <dsp:nvSpPr>
        <dsp:cNvPr id="0" name=""/>
        <dsp:cNvSpPr/>
      </dsp:nvSpPr>
      <dsp:spPr>
        <a:xfrm rot="2700000">
          <a:off x="487220" y="2537054"/>
          <a:ext cx="1936291" cy="1936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68EE16-CBE5-4BC3-88B1-8B8B67BC7F74}">
      <dsp:nvSpPr>
        <dsp:cNvPr id="0" name=""/>
        <dsp:cNvSpPr/>
      </dsp:nvSpPr>
      <dsp:spPr>
        <a:xfrm>
          <a:off x="552036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setup</a:t>
          </a:r>
        </a:p>
      </dsp:txBody>
      <dsp:txXfrm>
        <a:off x="810719" y="2859815"/>
        <a:ext cx="1291353" cy="129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456AB-3E77-4328-9706-15E72A55B0FD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2FA2F-2AED-43E3-A40E-5AB02F34A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FA2F-2AED-43E3-A40E-5AB02F34AB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8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FA2F-2AED-43E3-A40E-5AB02F34AB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1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FA2F-2AED-43E3-A40E-5AB02F34AB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50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err="1"/>
              <a:t>btwn</a:t>
            </a:r>
            <a:r>
              <a:rPr lang="en-US" dirty="0"/>
              <a:t> species</a:t>
            </a:r>
          </a:p>
          <a:p>
            <a:r>
              <a:rPr lang="en-US" dirty="0"/>
              <a:t>conserved regions</a:t>
            </a:r>
          </a:p>
          <a:p>
            <a:r>
              <a:rPr lang="en-US" dirty="0"/>
              <a:t>confirm a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C3EC4-428F-4089-AA8B-4F52CC86CC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71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err="1"/>
              <a:t>btwn</a:t>
            </a:r>
            <a:r>
              <a:rPr lang="en-US" dirty="0"/>
              <a:t> species</a:t>
            </a:r>
          </a:p>
          <a:p>
            <a:r>
              <a:rPr lang="en-US" dirty="0"/>
              <a:t>conserved regions</a:t>
            </a:r>
          </a:p>
          <a:p>
            <a:r>
              <a:rPr lang="en-US" dirty="0"/>
              <a:t>confirm a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C3EC4-428F-4089-AA8B-4F52CC86CC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err="1"/>
              <a:t>btwn</a:t>
            </a:r>
            <a:r>
              <a:rPr lang="en-US" dirty="0"/>
              <a:t> species</a:t>
            </a:r>
          </a:p>
          <a:p>
            <a:r>
              <a:rPr lang="en-US" dirty="0"/>
              <a:t>conserved regions</a:t>
            </a:r>
          </a:p>
          <a:p>
            <a:r>
              <a:rPr lang="en-US" dirty="0"/>
              <a:t>confirm a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C3EC4-428F-4089-AA8B-4F52CC86CC9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92-D8CC-0BAC-A465-DF902F98B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324FB-A26C-16C9-7869-BB8995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36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2C6-F012-D1C7-570A-52D5749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925-550B-7950-8F28-D5546C02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3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405-AEAE-C512-E723-E3DB197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9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8962-BDD2-94EF-4914-016EAF2F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5B5-EBF1-5580-D166-60C28C72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814F-061F-70EF-FB76-A9D005F67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10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72953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2FD056E5-529A-E59B-5EA4-4FBA17D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56932"/>
          <a:stretch/>
        </p:blipFill>
        <p:spPr>
          <a:xfrm flipH="1">
            <a:off x="0" y="5128592"/>
            <a:ext cx="6229350" cy="17294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BC2C-9B25-2C6B-4FA4-8F74344A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6FEF-4441-13FF-1B71-85C7D13E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ue and black snake&#10;&#10;Description automatically generated">
            <a:extLst>
              <a:ext uri="{FF2B5EF4-FFF2-40B4-BE49-F238E27FC236}">
                <a16:creationId xmlns:a16="http://schemas.microsoft.com/office/drawing/2014/main" id="{9B709F59-95CE-5964-A822-79CFBC4185B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5" y="85049"/>
            <a:ext cx="809625" cy="12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3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slide" Target="slide2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sv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4.png"/><Relationship Id="rId26" Type="http://schemas.openxmlformats.org/officeDocument/2006/relationships/image" Target="../media/image58.jpg"/><Relationship Id="rId3" Type="http://schemas.openxmlformats.org/officeDocument/2006/relationships/image" Target="../media/image34.png"/><Relationship Id="rId21" Type="http://schemas.openxmlformats.org/officeDocument/2006/relationships/image" Target="../media/image56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50.sv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48.svg"/><Relationship Id="rId5" Type="http://schemas.openxmlformats.org/officeDocument/2006/relationships/image" Target="../media/image52.png"/><Relationship Id="rId15" Type="http://schemas.openxmlformats.org/officeDocument/2006/relationships/image" Target="../media/image53.png"/><Relationship Id="rId23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microsoft.com/office/2007/relationships/hdphoto" Target="../media/hdphoto2.wdp"/><Relationship Id="rId4" Type="http://schemas.openxmlformats.org/officeDocument/2006/relationships/image" Target="../media/image35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Relationship Id="rId22" Type="http://schemas.openxmlformats.org/officeDocument/2006/relationships/image" Target="../media/image5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4.png"/><Relationship Id="rId3" Type="http://schemas.openxmlformats.org/officeDocument/2006/relationships/image" Target="../media/image34.png"/><Relationship Id="rId21" Type="http://schemas.openxmlformats.org/officeDocument/2006/relationships/image" Target="../media/image51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52.png"/><Relationship Id="rId15" Type="http://schemas.openxmlformats.org/officeDocument/2006/relationships/image" Target="../media/image53.png"/><Relationship Id="rId10" Type="http://schemas.openxmlformats.org/officeDocument/2006/relationships/image" Target="../media/image42.svg"/><Relationship Id="rId19" Type="http://schemas.microsoft.com/office/2007/relationships/hdphoto" Target="../media/hdphoto2.wdp"/><Relationship Id="rId4" Type="http://schemas.openxmlformats.org/officeDocument/2006/relationships/image" Target="../media/image35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7D4-93E8-A21A-6B80-9321C378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Without modern medical intervention, how many times would you have died by now?</a:t>
            </a:r>
          </a:p>
        </p:txBody>
      </p:sp>
    </p:spTree>
    <p:extLst>
      <p:ext uri="{BB962C8B-B14F-4D97-AF65-F5344CB8AC3E}">
        <p14:creationId xmlns:p14="http://schemas.microsoft.com/office/powerpoint/2010/main" val="12523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98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2BDC0"/>
                </a:solidFill>
              </a:rPr>
              <a:t>flow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C17629-B9CC-8AD0-F587-6370400F3CBA}"/>
              </a:ext>
            </a:extLst>
          </p:cNvPr>
          <p:cNvGrpSpPr/>
          <p:nvPr/>
        </p:nvGrpSpPr>
        <p:grpSpPr>
          <a:xfrm>
            <a:off x="1057275" y="1856150"/>
            <a:ext cx="5591175" cy="3756101"/>
            <a:chOff x="1057275" y="1856150"/>
            <a:chExt cx="5591175" cy="37561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B1B7C-69C8-3313-E4D7-5BBE61F4E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1057275" y="1856150"/>
              <a:ext cx="5591175" cy="3147858"/>
            </a:xfrm>
            <a:prstGeom prst="roundRect">
              <a:avLst>
                <a:gd name="adj" fmla="val 5438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14B2BF-7B7E-9EF5-29B1-E0C713E58936}"/>
                </a:ext>
              </a:extLst>
            </p:cNvPr>
            <p:cNvSpPr txBox="1"/>
            <p:nvPr/>
          </p:nvSpPr>
          <p:spPr>
            <a:xfrm>
              <a:off x="2791505" y="5150586"/>
              <a:ext cx="21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visual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13EA68-D2EB-D194-98B6-1C34D09EAC4E}"/>
              </a:ext>
            </a:extLst>
          </p:cNvPr>
          <p:cNvGrpSpPr/>
          <p:nvPr/>
        </p:nvGrpSpPr>
        <p:grpSpPr>
          <a:xfrm>
            <a:off x="7585982" y="1601843"/>
            <a:ext cx="3548743" cy="4017723"/>
            <a:chOff x="7585982" y="1601843"/>
            <a:chExt cx="3548743" cy="4017723"/>
          </a:xfrm>
        </p:grpSpPr>
        <p:pic>
          <p:nvPicPr>
            <p:cNvPr id="4" name="Graphic 3" descr="Office worker female with solid fill">
              <a:extLst>
                <a:ext uri="{FF2B5EF4-FFF2-40B4-BE49-F238E27FC236}">
                  <a16:creationId xmlns:a16="http://schemas.microsoft.com/office/drawing/2014/main" id="{22209024-46E7-F3F2-8BC0-6ED6F3D6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5982" y="1601843"/>
              <a:ext cx="3548743" cy="35487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849417-E8B1-8F14-6F8C-CFFDC1DBCC00}"/>
                </a:ext>
              </a:extLst>
            </p:cNvPr>
            <p:cNvSpPr txBox="1"/>
            <p:nvPr/>
          </p:nvSpPr>
          <p:spPr>
            <a:xfrm>
              <a:off x="8298996" y="5157901"/>
              <a:ext cx="21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auditory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4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3AB0-1EA6-3255-1D02-D464A2A4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BDC0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52607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3AB0-1EA6-3255-1D02-D464A2A4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72BDC0"/>
                </a:solidFill>
              </a:rPr>
              <a:t>floooooooooow</a:t>
            </a:r>
            <a:endParaRPr lang="en-US" b="1" dirty="0">
              <a:solidFill>
                <a:srgbClr val="72BD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E41A3-42B1-B9D6-CCBC-8D92E0B9DF71}"/>
              </a:ext>
            </a:extLst>
          </p:cNvPr>
          <p:cNvSpPr txBox="1"/>
          <p:nvPr/>
        </p:nvSpPr>
        <p:spPr>
          <a:xfrm>
            <a:off x="1262530" y="2795873"/>
            <a:ext cx="360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sound is a </a:t>
            </a:r>
            <a:r>
              <a:rPr lang="en-US" sz="28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5EB8-C2C3-C961-80CA-AFCDEEFCB69B}"/>
              </a:ext>
            </a:extLst>
          </p:cNvPr>
          <p:cNvSpPr txBox="1"/>
          <p:nvPr/>
        </p:nvSpPr>
        <p:spPr>
          <a:xfrm>
            <a:off x="6947897" y="2805003"/>
            <a:ext cx="360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sight is a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shotgun</a:t>
            </a:r>
          </a:p>
        </p:txBody>
      </p:sp>
      <p:pic>
        <p:nvPicPr>
          <p:cNvPr id="9" name="Graphic 8" descr="Windy with solid fill">
            <a:extLst>
              <a:ext uri="{FF2B5EF4-FFF2-40B4-BE49-F238E27FC236}">
                <a16:creationId xmlns:a16="http://schemas.microsoft.com/office/drawing/2014/main" id="{25021327-311A-3984-6995-90614D2ED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098" y="3328643"/>
            <a:ext cx="1791302" cy="179130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2600A0-5C06-F9FB-3E2D-71DE03BFFB30}"/>
              </a:ext>
            </a:extLst>
          </p:cNvPr>
          <p:cNvGrpSpPr/>
          <p:nvPr/>
        </p:nvGrpSpPr>
        <p:grpSpPr>
          <a:xfrm>
            <a:off x="8153230" y="3749710"/>
            <a:ext cx="1197771" cy="1143837"/>
            <a:chOff x="7500257" y="3744686"/>
            <a:chExt cx="892629" cy="85243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E983D2-AB8B-67EF-D501-8E22B9473991}"/>
                </a:ext>
              </a:extLst>
            </p:cNvPr>
            <p:cNvSpPr/>
            <p:nvPr/>
          </p:nvSpPr>
          <p:spPr>
            <a:xfrm>
              <a:off x="7500257" y="3744686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CE82F20-334E-722D-04EF-80E7EEA208C5}"/>
                </a:ext>
              </a:extLst>
            </p:cNvPr>
            <p:cNvSpPr/>
            <p:nvPr/>
          </p:nvSpPr>
          <p:spPr>
            <a:xfrm>
              <a:off x="7848600" y="3744686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84D6E2-5728-EFAE-D9B1-54DE84B49553}"/>
                </a:ext>
              </a:extLst>
            </p:cNvPr>
            <p:cNvSpPr/>
            <p:nvPr/>
          </p:nvSpPr>
          <p:spPr>
            <a:xfrm>
              <a:off x="8196943" y="3744686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9EF47B-BC94-C626-4B38-7B1906CDC208}"/>
                </a:ext>
              </a:extLst>
            </p:cNvPr>
            <p:cNvSpPr/>
            <p:nvPr/>
          </p:nvSpPr>
          <p:spPr>
            <a:xfrm>
              <a:off x="7500257" y="4072932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CB229B-30FE-A28E-2ED8-FFB81C3ADDB3}"/>
                </a:ext>
              </a:extLst>
            </p:cNvPr>
            <p:cNvSpPr/>
            <p:nvPr/>
          </p:nvSpPr>
          <p:spPr>
            <a:xfrm>
              <a:off x="7848600" y="4072932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2FD6F54-10DC-5602-EF9B-8C94900DC824}"/>
                </a:ext>
              </a:extLst>
            </p:cNvPr>
            <p:cNvSpPr/>
            <p:nvPr/>
          </p:nvSpPr>
          <p:spPr>
            <a:xfrm>
              <a:off x="8196943" y="4072932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3391FA-7052-5D21-C3EF-51EB6319310A}"/>
                </a:ext>
              </a:extLst>
            </p:cNvPr>
            <p:cNvSpPr/>
            <p:nvPr/>
          </p:nvSpPr>
          <p:spPr>
            <a:xfrm>
              <a:off x="7500257" y="4401178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340ADB-9A97-3C5C-F10A-E5E7D2CC84B7}"/>
                </a:ext>
              </a:extLst>
            </p:cNvPr>
            <p:cNvSpPr/>
            <p:nvPr/>
          </p:nvSpPr>
          <p:spPr>
            <a:xfrm>
              <a:off x="7848600" y="4401178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B18A7B-17EE-0ACA-8F09-2F984DE8366D}"/>
                </a:ext>
              </a:extLst>
            </p:cNvPr>
            <p:cNvSpPr/>
            <p:nvPr/>
          </p:nvSpPr>
          <p:spPr>
            <a:xfrm>
              <a:off x="8196943" y="4401178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53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249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F71-1F44-8B5C-1C93-73D488FAA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  <a:p>
            <a:r>
              <a:rPr lang="en-US" dirty="0"/>
              <a:t>Colors</a:t>
            </a:r>
          </a:p>
          <a:p>
            <a:r>
              <a:rPr lang="en-US" dirty="0"/>
              <a:t>Less text</a:t>
            </a:r>
          </a:p>
          <a:p>
            <a:r>
              <a:rPr lang="en-US" dirty="0"/>
              <a:t>Slide Master</a:t>
            </a:r>
          </a:p>
          <a:p>
            <a:r>
              <a:rPr lang="en-US" dirty="0"/>
              <a:t>Crop To Shape</a:t>
            </a:r>
          </a:p>
          <a:p>
            <a:r>
              <a:rPr lang="en-US" dirty="0"/>
              <a:t>Insert Icons</a:t>
            </a:r>
          </a:p>
        </p:txBody>
      </p:sp>
    </p:spTree>
    <p:extLst>
      <p:ext uri="{BB962C8B-B14F-4D97-AF65-F5344CB8AC3E}">
        <p14:creationId xmlns:p14="http://schemas.microsoft.com/office/powerpoint/2010/main" val="175649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019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14EA-5B80-2DE9-CE8E-9A4BBA4B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Behold: </a:t>
            </a:r>
            <a:r>
              <a:rPr lang="en-US" dirty="0">
                <a:solidFill>
                  <a:srgbClr val="72BDC0"/>
                </a:solidFill>
              </a:rPr>
              <a:t>Morph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9FAFE-0529-D1DD-29AB-62EDA138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75" y="2662130"/>
            <a:ext cx="5553850" cy="1533739"/>
          </a:xfrm>
          <a:prstGeom prst="roundRect">
            <a:avLst>
              <a:gd name="adj" fmla="val 9615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ECE3CA5-DBAF-4CBC-5734-3CC826FA0694}"/>
              </a:ext>
            </a:extLst>
          </p:cNvPr>
          <p:cNvGrpSpPr/>
          <p:nvPr/>
        </p:nvGrpSpPr>
        <p:grpSpPr>
          <a:xfrm>
            <a:off x="4851400" y="2580850"/>
            <a:ext cx="1922660" cy="1812111"/>
            <a:chOff x="7726680" y="4490366"/>
            <a:chExt cx="1922660" cy="181211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CB5F102-F2AB-B9C8-2F8B-152F16CD2B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6680" y="5596271"/>
              <a:ext cx="559947" cy="313147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80A309-5452-570E-9FBC-FE9643843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11381" y="5785634"/>
              <a:ext cx="157315" cy="516843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4D3B68-0D72-FA04-7998-7AD09D7E2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31707" y="5482860"/>
              <a:ext cx="617633" cy="214874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1506ACE-BF77-6B21-6E83-757F4EFB2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696" y="4490366"/>
              <a:ext cx="371824" cy="598937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0F5F776-3BAA-F7EC-C4BE-9E8C31C5B9D3}"/>
                </a:ext>
              </a:extLst>
            </p:cNvPr>
            <p:cNvCxnSpPr>
              <a:cxnSpLocks/>
            </p:cNvCxnSpPr>
            <p:nvPr/>
          </p:nvCxnSpPr>
          <p:spPr>
            <a:xfrm>
              <a:off x="7955608" y="4632960"/>
              <a:ext cx="432618" cy="500147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99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A05666C-3709-C48F-8BDA-EC0ED5B0E88B}"/>
              </a:ext>
            </a:extLst>
          </p:cNvPr>
          <p:cNvSpPr/>
          <p:nvPr/>
        </p:nvSpPr>
        <p:spPr>
          <a:xfrm>
            <a:off x="2204883" y="1966452"/>
            <a:ext cx="2222090" cy="2222090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99862D-381B-8B87-CED1-44CBAFE537C5}"/>
              </a:ext>
            </a:extLst>
          </p:cNvPr>
          <p:cNvSpPr/>
          <p:nvPr/>
        </p:nvSpPr>
        <p:spPr>
          <a:xfrm>
            <a:off x="4984955" y="1966452"/>
            <a:ext cx="2222090" cy="222209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7518D9-B55F-790F-3A1A-4CFD79E1EA98}"/>
              </a:ext>
            </a:extLst>
          </p:cNvPr>
          <p:cNvSpPr/>
          <p:nvPr/>
        </p:nvSpPr>
        <p:spPr>
          <a:xfrm>
            <a:off x="7765028" y="1966452"/>
            <a:ext cx="2222090" cy="22220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6DC10-BB0C-E280-EE76-F38A0D31FCE0}"/>
              </a:ext>
            </a:extLst>
          </p:cNvPr>
          <p:cNvSpPr txBox="1"/>
          <p:nvPr/>
        </p:nvSpPr>
        <p:spPr>
          <a:xfrm>
            <a:off x="1455175" y="-672213"/>
            <a:ext cx="250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Topic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7C064-4FC0-F430-4B34-AEEAFA925705}"/>
              </a:ext>
            </a:extLst>
          </p:cNvPr>
          <p:cNvSpPr/>
          <p:nvPr/>
        </p:nvSpPr>
        <p:spPr>
          <a:xfrm>
            <a:off x="-1184783" y="245806"/>
            <a:ext cx="953728" cy="9537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89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A05666C-3709-C48F-8BDA-EC0ED5B0E88B}"/>
              </a:ext>
            </a:extLst>
          </p:cNvPr>
          <p:cNvSpPr/>
          <p:nvPr/>
        </p:nvSpPr>
        <p:spPr>
          <a:xfrm>
            <a:off x="10854815" y="6204155"/>
            <a:ext cx="550606" cy="550606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99862D-381B-8B87-CED1-44CBAFE537C5}"/>
              </a:ext>
            </a:extLst>
          </p:cNvPr>
          <p:cNvSpPr/>
          <p:nvPr/>
        </p:nvSpPr>
        <p:spPr>
          <a:xfrm>
            <a:off x="11454581" y="6204155"/>
            <a:ext cx="550606" cy="55060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7518D9-B55F-790F-3A1A-4CFD79E1EA98}"/>
              </a:ext>
            </a:extLst>
          </p:cNvPr>
          <p:cNvSpPr/>
          <p:nvPr/>
        </p:nvSpPr>
        <p:spPr>
          <a:xfrm>
            <a:off x="233519" y="245807"/>
            <a:ext cx="953728" cy="9537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A398B-D4C1-6560-73ED-5D6C3B40DC22}"/>
              </a:ext>
            </a:extLst>
          </p:cNvPr>
          <p:cNvSpPr txBox="1"/>
          <p:nvPr/>
        </p:nvSpPr>
        <p:spPr>
          <a:xfrm>
            <a:off x="1455175" y="399505"/>
            <a:ext cx="250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Topic Title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33497F-CFB6-566F-B112-2ED8F32CCBD9}"/>
              </a:ext>
            </a:extLst>
          </p:cNvPr>
          <p:cNvSpPr/>
          <p:nvPr/>
        </p:nvSpPr>
        <p:spPr>
          <a:xfrm>
            <a:off x="-1184783" y="245806"/>
            <a:ext cx="953728" cy="9537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3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A05666C-3709-C48F-8BDA-EC0ED5B0E88B}"/>
              </a:ext>
            </a:extLst>
          </p:cNvPr>
          <p:cNvSpPr/>
          <p:nvPr/>
        </p:nvSpPr>
        <p:spPr>
          <a:xfrm>
            <a:off x="11407879" y="6204155"/>
            <a:ext cx="550606" cy="550606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99862D-381B-8B87-CED1-44CBAFE537C5}"/>
              </a:ext>
            </a:extLst>
          </p:cNvPr>
          <p:cNvSpPr/>
          <p:nvPr/>
        </p:nvSpPr>
        <p:spPr>
          <a:xfrm>
            <a:off x="12536130" y="5864451"/>
            <a:ext cx="890310" cy="8903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A398B-D4C1-6560-73ED-5D6C3B40DC22}"/>
              </a:ext>
            </a:extLst>
          </p:cNvPr>
          <p:cNvSpPr txBox="1"/>
          <p:nvPr/>
        </p:nvSpPr>
        <p:spPr>
          <a:xfrm>
            <a:off x="1455175" y="399505"/>
            <a:ext cx="3136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Second Topic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79ED55-21E3-D14A-BC7C-F685AA256BDB}"/>
              </a:ext>
            </a:extLst>
          </p:cNvPr>
          <p:cNvSpPr/>
          <p:nvPr/>
        </p:nvSpPr>
        <p:spPr>
          <a:xfrm>
            <a:off x="219593" y="245806"/>
            <a:ext cx="953728" cy="9537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966DBB-3F4D-6758-9040-E2C20F1051EC}"/>
              </a:ext>
            </a:extLst>
          </p:cNvPr>
          <p:cNvSpPr/>
          <p:nvPr/>
        </p:nvSpPr>
        <p:spPr>
          <a:xfrm>
            <a:off x="508000" y="-768147"/>
            <a:ext cx="404766" cy="4047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FEE08-D4E3-C099-CAC6-EACEC6B943FF}"/>
              </a:ext>
            </a:extLst>
          </p:cNvPr>
          <p:cNvSpPr/>
          <p:nvPr/>
        </p:nvSpPr>
        <p:spPr>
          <a:xfrm>
            <a:off x="-1189695" y="245806"/>
            <a:ext cx="953728" cy="953728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0C-9E6A-FB00-E66F-D8FBED8E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4606"/>
            <a:ext cx="9144000" cy="1917137"/>
          </a:xfrm>
        </p:spPr>
        <p:txBody>
          <a:bodyPr anchor="ctr"/>
          <a:lstStyle/>
          <a:p>
            <a:r>
              <a:rPr lang="en-US" dirty="0"/>
              <a:t>Communicating Research with Effective Storytelling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1F87F-641A-8B04-C8AE-08ECB6D63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444"/>
            <a:ext cx="9144000" cy="1329504"/>
          </a:xfrm>
        </p:spPr>
        <p:txBody>
          <a:bodyPr anchor="ctr"/>
          <a:lstStyle/>
          <a:p>
            <a:r>
              <a:rPr lang="en-US" dirty="0"/>
              <a:t>AFS2024 Workshop - Day 2</a:t>
            </a:r>
          </a:p>
          <a:p>
            <a:r>
              <a:rPr lang="en-US" dirty="0"/>
              <a:t>Megumi Oshima &amp; Pavel Dimens</a:t>
            </a:r>
          </a:p>
        </p:txBody>
      </p:sp>
    </p:spTree>
    <p:extLst>
      <p:ext uri="{BB962C8B-B14F-4D97-AF65-F5344CB8AC3E}">
        <p14:creationId xmlns:p14="http://schemas.microsoft.com/office/powerpoint/2010/main" val="2403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A05666C-3709-C48F-8BDA-EC0ED5B0E88B}"/>
              </a:ext>
            </a:extLst>
          </p:cNvPr>
          <p:cNvSpPr/>
          <p:nvPr/>
        </p:nvSpPr>
        <p:spPr>
          <a:xfrm>
            <a:off x="12312446" y="5958348"/>
            <a:ext cx="796413" cy="796413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A398B-D4C1-6560-73ED-5D6C3B40DC22}"/>
              </a:ext>
            </a:extLst>
          </p:cNvPr>
          <p:cNvSpPr txBox="1"/>
          <p:nvPr/>
        </p:nvSpPr>
        <p:spPr>
          <a:xfrm>
            <a:off x="1455175" y="399505"/>
            <a:ext cx="3136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Third Topic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79ED55-21E3-D14A-BC7C-F685AA256BDB}"/>
              </a:ext>
            </a:extLst>
          </p:cNvPr>
          <p:cNvSpPr/>
          <p:nvPr/>
        </p:nvSpPr>
        <p:spPr>
          <a:xfrm>
            <a:off x="441960" y="-949147"/>
            <a:ext cx="508994" cy="5089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461A50-B528-8797-20A6-530C0FB116BD}"/>
              </a:ext>
            </a:extLst>
          </p:cNvPr>
          <p:cNvSpPr/>
          <p:nvPr/>
        </p:nvSpPr>
        <p:spPr>
          <a:xfrm>
            <a:off x="219593" y="245806"/>
            <a:ext cx="953728" cy="953728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3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FE50-99C1-E0A3-0109-BFDA38AD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facts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6F5A3-6BF5-EC4B-284E-770CE4676EFB}"/>
              </a:ext>
            </a:extLst>
          </p:cNvPr>
          <p:cNvSpPr txBox="1"/>
          <p:nvPr/>
        </p:nvSpPr>
        <p:spPr>
          <a:xfrm>
            <a:off x="1386349" y="2025445"/>
            <a:ext cx="8583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Is this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Likes to do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Likes to go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Hates paprika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Nihilistic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Cyberbully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3BF9DFF-8861-6AB1-1191-B9027217C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974" y="1376270"/>
            <a:ext cx="7298594" cy="410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54311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3BF9DFF-8861-6AB1-1191-B9027217C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9374" y="4282440"/>
            <a:ext cx="3802626" cy="2138977"/>
          </a:xfrm>
          <a:prstGeom prst="rect">
            <a:avLst/>
          </a:prstGeom>
        </p:spPr>
      </p:pic>
      <p:pic>
        <p:nvPicPr>
          <p:cNvPr id="8" name="Picture 7" descr="A colorful circle with numbers and lines&#10;&#10;Description automatically generated">
            <a:extLst>
              <a:ext uri="{FF2B5EF4-FFF2-40B4-BE49-F238E27FC236}">
                <a16:creationId xmlns:a16="http://schemas.microsoft.com/office/drawing/2014/main" id="{7DBC28C6-892E-635A-D90A-77EFAF5C5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875" r="1875" b="1875"/>
          <a:stretch/>
        </p:blipFill>
        <p:spPr>
          <a:xfrm rot="19162534">
            <a:off x="3390900" y="352425"/>
            <a:ext cx="5867400" cy="5867400"/>
          </a:xfrm>
          <a:prstGeom prst="ellipse">
            <a:avLst/>
          </a:prstGeom>
        </p:spPr>
      </p:pic>
      <p:pic>
        <p:nvPicPr>
          <p:cNvPr id="10" name="Picture 9" descr="A close up of a bug&#10;&#10;Description automatically generated">
            <a:extLst>
              <a:ext uri="{FF2B5EF4-FFF2-40B4-BE49-F238E27FC236}">
                <a16:creationId xmlns:a16="http://schemas.microsoft.com/office/drawing/2014/main" id="{ADAD29B1-BD1E-8542-DB46-443A28E8F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0910"/>
            <a:ext cx="1100888" cy="1747627"/>
          </a:xfrm>
          <a:prstGeom prst="rect">
            <a:avLst/>
          </a:prstGeom>
        </p:spPr>
      </p:pic>
      <p:pic>
        <p:nvPicPr>
          <p:cNvPr id="11" name="Picture 10" descr="A graph with dots on it&#10;&#10;Description automatically generated">
            <a:extLst>
              <a:ext uri="{FF2B5EF4-FFF2-40B4-BE49-F238E27FC236}">
                <a16:creationId xmlns:a16="http://schemas.microsoft.com/office/drawing/2014/main" id="{A0076611-0F88-3188-95A6-07E107D0E2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4"/>
          <a:stretch/>
        </p:blipFill>
        <p:spPr>
          <a:xfrm>
            <a:off x="2906617" y="-5055958"/>
            <a:ext cx="6378767" cy="4973219"/>
          </a:xfrm>
          <a:prstGeom prst="roundRect">
            <a:avLst>
              <a:gd name="adj" fmla="val 2852"/>
            </a:avLst>
          </a:prstGeom>
        </p:spPr>
      </p:pic>
      <p:pic>
        <p:nvPicPr>
          <p:cNvPr id="12" name="Picture 11" descr="A graph with dots on it&#10;&#10;Description automatically generated">
            <a:extLst>
              <a:ext uri="{FF2B5EF4-FFF2-40B4-BE49-F238E27FC236}">
                <a16:creationId xmlns:a16="http://schemas.microsoft.com/office/drawing/2014/main" id="{C64A928A-6B6D-54CD-0B9C-48148B400B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1" t="35683" b="43020"/>
          <a:stretch/>
        </p:blipFill>
        <p:spPr>
          <a:xfrm>
            <a:off x="14426948" y="2422846"/>
            <a:ext cx="1228812" cy="1110344"/>
          </a:xfrm>
          <a:prstGeom prst="roundRect">
            <a:avLst>
              <a:gd name="adj" fmla="val 13135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BB6696-0710-99D0-2618-0445C32FA7C5}"/>
              </a:ext>
            </a:extLst>
          </p:cNvPr>
          <p:cNvSpPr txBox="1"/>
          <p:nvPr/>
        </p:nvSpPr>
        <p:spPr>
          <a:xfrm>
            <a:off x="-2597818" y="2025445"/>
            <a:ext cx="2717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Is this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Likes to do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Likes to go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Hates paprika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Nihilistic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Cyberbully</a:t>
            </a:r>
          </a:p>
        </p:txBody>
      </p:sp>
    </p:spTree>
    <p:extLst>
      <p:ext uri="{BB962C8B-B14F-4D97-AF65-F5344CB8AC3E}">
        <p14:creationId xmlns:p14="http://schemas.microsoft.com/office/powerpoint/2010/main" val="325781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3BF9DFF-8861-6AB1-1191-B9027217C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717" y="5464628"/>
            <a:ext cx="2720944" cy="1530531"/>
          </a:xfrm>
          <a:prstGeom prst="rect">
            <a:avLst/>
          </a:prstGeom>
        </p:spPr>
      </p:pic>
      <p:pic>
        <p:nvPicPr>
          <p:cNvPr id="10" name="Picture 9" descr="A close up of a bug&#10;&#10;Description automatically generated">
            <a:extLst>
              <a:ext uri="{FF2B5EF4-FFF2-40B4-BE49-F238E27FC236}">
                <a16:creationId xmlns:a16="http://schemas.microsoft.com/office/drawing/2014/main" id="{ADAD29B1-BD1E-8542-DB46-443A28E8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80" y="1978243"/>
            <a:ext cx="1100888" cy="1747627"/>
          </a:xfrm>
          <a:prstGeom prst="rect">
            <a:avLst/>
          </a:prstGeom>
        </p:spPr>
      </p:pic>
      <p:pic>
        <p:nvPicPr>
          <p:cNvPr id="3" name="Picture 2" descr="A graph with dots on it&#10;&#10;Description automatically generated">
            <a:extLst>
              <a:ext uri="{FF2B5EF4-FFF2-40B4-BE49-F238E27FC236}">
                <a16:creationId xmlns:a16="http://schemas.microsoft.com/office/drawing/2014/main" id="{4F476808-C644-A137-15F8-A00148A5A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4"/>
          <a:stretch/>
        </p:blipFill>
        <p:spPr>
          <a:xfrm>
            <a:off x="2906617" y="491409"/>
            <a:ext cx="6378767" cy="4973219"/>
          </a:xfrm>
          <a:prstGeom prst="roundRect">
            <a:avLst>
              <a:gd name="adj" fmla="val 2852"/>
            </a:avLst>
          </a:prstGeom>
        </p:spPr>
      </p:pic>
      <p:pic>
        <p:nvPicPr>
          <p:cNvPr id="4" name="Picture 3" descr="A graph with dots on it&#10;&#10;Description automatically generated">
            <a:extLst>
              <a:ext uri="{FF2B5EF4-FFF2-40B4-BE49-F238E27FC236}">
                <a16:creationId xmlns:a16="http://schemas.microsoft.com/office/drawing/2014/main" id="{811A1DEB-4465-A497-A078-1D9BEC0637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1" t="35683" b="43020"/>
          <a:stretch/>
        </p:blipFill>
        <p:spPr>
          <a:xfrm>
            <a:off x="9778748" y="2422846"/>
            <a:ext cx="1228812" cy="1110344"/>
          </a:xfrm>
          <a:prstGeom prst="roundRect">
            <a:avLst>
              <a:gd name="adj" fmla="val 13135"/>
            </a:avLst>
          </a:prstGeom>
        </p:spPr>
      </p:pic>
    </p:spTree>
    <p:extLst>
      <p:ext uri="{BB962C8B-B14F-4D97-AF65-F5344CB8AC3E}">
        <p14:creationId xmlns:p14="http://schemas.microsoft.com/office/powerpoint/2010/main" val="294356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Appear</a:t>
            </a:r>
          </a:p>
        </p:txBody>
      </p:sp>
      <p:pic>
        <p:nvPicPr>
          <p:cNvPr id="3" name="Graphic 2" descr="Anemone and clownfish with solid fill">
            <a:extLst>
              <a:ext uri="{FF2B5EF4-FFF2-40B4-BE49-F238E27FC236}">
                <a16:creationId xmlns:a16="http://schemas.microsoft.com/office/drawing/2014/main" id="{1077E761-8504-EC4B-09C5-F11FC7E44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5928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9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Appear</a:t>
            </a:r>
          </a:p>
        </p:txBody>
      </p:sp>
      <p:pic>
        <p:nvPicPr>
          <p:cNvPr id="4" name="Graphic 3" descr="Anemone and clownfish with solid fill">
            <a:extLst>
              <a:ext uri="{FF2B5EF4-FFF2-40B4-BE49-F238E27FC236}">
                <a16:creationId xmlns:a16="http://schemas.microsoft.com/office/drawing/2014/main" id="{2AE5E08F-D555-544F-2E66-3F72D7AC5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Appear</a:t>
            </a:r>
          </a:p>
        </p:txBody>
      </p:sp>
      <p:pic>
        <p:nvPicPr>
          <p:cNvPr id="5" name="Graphic 4" descr="Anemone and clownfish with solid fill">
            <a:extLst>
              <a:ext uri="{FF2B5EF4-FFF2-40B4-BE49-F238E27FC236}">
                <a16:creationId xmlns:a16="http://schemas.microsoft.com/office/drawing/2014/main" id="{24BCA409-33F3-9EA4-7A1D-502F32B80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12520" y="2791378"/>
            <a:ext cx="914400" cy="914400"/>
          </a:xfrm>
          <a:prstGeom prst="rect">
            <a:avLst/>
          </a:prstGeom>
        </p:spPr>
      </p:pic>
      <p:pic>
        <p:nvPicPr>
          <p:cNvPr id="6" name="Graphic 5" descr="Anemone and clownfish with solid fill">
            <a:extLst>
              <a:ext uri="{FF2B5EF4-FFF2-40B4-BE49-F238E27FC236}">
                <a16:creationId xmlns:a16="http://schemas.microsoft.com/office/drawing/2014/main" id="{88AFEB41-76E6-BCDD-09AD-E0B9F9A20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355690" y="27913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98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Appear</a:t>
            </a:r>
          </a:p>
        </p:txBody>
      </p:sp>
      <p:pic>
        <p:nvPicPr>
          <p:cNvPr id="4" name="Graphic 3" descr="Anemone and clownfish with solid fill">
            <a:extLst>
              <a:ext uri="{FF2B5EF4-FFF2-40B4-BE49-F238E27FC236}">
                <a16:creationId xmlns:a16="http://schemas.microsoft.com/office/drawing/2014/main" id="{2AE5E08F-D555-544F-2E66-3F72D7AC5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791378"/>
            <a:ext cx="914400" cy="914400"/>
          </a:xfrm>
          <a:prstGeom prst="rect">
            <a:avLst/>
          </a:prstGeom>
        </p:spPr>
      </p:pic>
      <p:pic>
        <p:nvPicPr>
          <p:cNvPr id="5" name="Graphic 4" descr="Anemone and clownfish with solid fill">
            <a:extLst>
              <a:ext uri="{FF2B5EF4-FFF2-40B4-BE49-F238E27FC236}">
                <a16:creationId xmlns:a16="http://schemas.microsoft.com/office/drawing/2014/main" id="{AF888E3F-E95E-43BB-4CBC-FEBAA7CE3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0230" y="27913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73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Push</a:t>
            </a:r>
          </a:p>
        </p:txBody>
      </p:sp>
      <p:pic>
        <p:nvPicPr>
          <p:cNvPr id="5" name="Graphic 4" descr="Avocado with solid fill">
            <a:extLst>
              <a:ext uri="{FF2B5EF4-FFF2-40B4-BE49-F238E27FC236}">
                <a16:creationId xmlns:a16="http://schemas.microsoft.com/office/drawing/2014/main" id="{6805464E-6BB7-A199-360A-44F4105E9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33386" y="2791378"/>
            <a:ext cx="914400" cy="914400"/>
          </a:xfrm>
          <a:prstGeom prst="rect">
            <a:avLst/>
          </a:prstGeom>
        </p:spPr>
      </p:pic>
      <p:pic>
        <p:nvPicPr>
          <p:cNvPr id="4" name="Graphic 3" descr="Anemone and clownfish with solid fill">
            <a:extLst>
              <a:ext uri="{FF2B5EF4-FFF2-40B4-BE49-F238E27FC236}">
                <a16:creationId xmlns:a16="http://schemas.microsoft.com/office/drawing/2014/main" id="{9B3935CF-FE1D-C4D2-C4E1-ECB6342B3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27913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Push</a:t>
            </a:r>
          </a:p>
        </p:txBody>
      </p:sp>
      <p:pic>
        <p:nvPicPr>
          <p:cNvPr id="3" name="Graphic 2" descr="Anemone and clownfish with solid fill">
            <a:extLst>
              <a:ext uri="{FF2B5EF4-FFF2-40B4-BE49-F238E27FC236}">
                <a16:creationId xmlns:a16="http://schemas.microsoft.com/office/drawing/2014/main" id="{0821A4EF-506C-E532-561B-4E55548D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41993" y="2791378"/>
            <a:ext cx="914400" cy="914400"/>
          </a:xfrm>
          <a:prstGeom prst="rect">
            <a:avLst/>
          </a:prstGeom>
        </p:spPr>
      </p:pic>
      <p:pic>
        <p:nvPicPr>
          <p:cNvPr id="4" name="Graphic 3" descr="Avocado with solid fill">
            <a:extLst>
              <a:ext uri="{FF2B5EF4-FFF2-40B4-BE49-F238E27FC236}">
                <a16:creationId xmlns:a16="http://schemas.microsoft.com/office/drawing/2014/main" id="{5A524C8C-E3DC-0B0F-3F97-0716A3BAF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7913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8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pic>
        <p:nvPicPr>
          <p:cNvPr id="5" name="Picture 4" descr="A collage of graphs and charts&#10;&#10;Description automatically generated">
            <a:extLst>
              <a:ext uri="{FF2B5EF4-FFF2-40B4-BE49-F238E27FC236}">
                <a16:creationId xmlns:a16="http://schemas.microsoft.com/office/drawing/2014/main" id="{3FB33F52-73F3-D655-8A72-FB539E02A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" t="5532" r="4857" b="14533"/>
          <a:stretch/>
        </p:blipFill>
        <p:spPr>
          <a:xfrm>
            <a:off x="4705169" y="1774346"/>
            <a:ext cx="7083707" cy="3594067"/>
          </a:xfrm>
          <a:prstGeom prst="roundRect">
            <a:avLst>
              <a:gd name="adj" fmla="val 3890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95396-BD93-AA6E-8E8A-3C82CB177998}"/>
              </a:ext>
            </a:extLst>
          </p:cNvPr>
          <p:cNvSpPr txBox="1"/>
          <p:nvPr/>
        </p:nvSpPr>
        <p:spPr>
          <a:xfrm>
            <a:off x="1091381" y="2251587"/>
            <a:ext cx="360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facts, but pictures</a:t>
            </a:r>
          </a:p>
        </p:txBody>
      </p:sp>
    </p:spTree>
    <p:extLst>
      <p:ext uri="{BB962C8B-B14F-4D97-AF65-F5344CB8AC3E}">
        <p14:creationId xmlns:p14="http://schemas.microsoft.com/office/powerpoint/2010/main" val="254055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Pan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DB68C575-F6E6-529E-680E-DC596582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08" y="1690688"/>
            <a:ext cx="7963383" cy="3981692"/>
          </a:xfrm>
          <a:prstGeom prst="roundRect">
            <a:avLst>
              <a:gd name="adj" fmla="val 2616"/>
            </a:avLst>
          </a:prstGeom>
        </p:spPr>
      </p:pic>
    </p:spTree>
    <p:extLst>
      <p:ext uri="{BB962C8B-B14F-4D97-AF65-F5344CB8AC3E}">
        <p14:creationId xmlns:p14="http://schemas.microsoft.com/office/powerpoint/2010/main" val="380366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Pan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DB68C575-F6E6-529E-680E-DC596582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268" y="-86810"/>
            <a:ext cx="13889619" cy="694481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694884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Pan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DB68C575-F6E6-529E-680E-DC596582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t="36479" b="10694"/>
          <a:stretch/>
        </p:blipFill>
        <p:spPr>
          <a:xfrm>
            <a:off x="-581269" y="-43405"/>
            <a:ext cx="13889619" cy="6944810"/>
          </a:xfrm>
          <a:prstGeom prst="roundRect">
            <a:avLst>
              <a:gd name="adj" fmla="val 0"/>
            </a:avLst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EAD7052-1A08-00F0-06C7-037876B863A9}"/>
              </a:ext>
            </a:extLst>
          </p:cNvPr>
          <p:cNvSpPr/>
          <p:nvPr/>
        </p:nvSpPr>
        <p:spPr>
          <a:xfrm>
            <a:off x="3421626" y="1535480"/>
            <a:ext cx="597310" cy="59731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77D297-FAAB-B5EC-275C-DDE858852364}"/>
              </a:ext>
            </a:extLst>
          </p:cNvPr>
          <p:cNvSpPr/>
          <p:nvPr/>
        </p:nvSpPr>
        <p:spPr>
          <a:xfrm>
            <a:off x="6363541" y="508009"/>
            <a:ext cx="597310" cy="597310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779200-0857-CEE2-8949-4D63D3190336}"/>
              </a:ext>
            </a:extLst>
          </p:cNvPr>
          <p:cNvSpPr/>
          <p:nvPr/>
        </p:nvSpPr>
        <p:spPr>
          <a:xfrm>
            <a:off x="7692966" y="3677034"/>
            <a:ext cx="597310" cy="597310"/>
          </a:xfrm>
          <a:prstGeom prst="ellipse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771D30-B634-F506-C0E0-D69A5EA75689}"/>
              </a:ext>
            </a:extLst>
          </p:cNvPr>
          <p:cNvSpPr/>
          <p:nvPr/>
        </p:nvSpPr>
        <p:spPr>
          <a:xfrm>
            <a:off x="4200380" y="3975689"/>
            <a:ext cx="597310" cy="597310"/>
          </a:xfrm>
          <a:prstGeom prst="ellipse">
            <a:avLst/>
          </a:prstGeom>
          <a:noFill/>
          <a:ln w="5715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Pan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DB68C575-F6E6-529E-680E-DC596582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94" t="41430" r="28075" b="41641"/>
          <a:stretch/>
        </p:blipFill>
        <p:spPr>
          <a:xfrm>
            <a:off x="-581268" y="-86810"/>
            <a:ext cx="13889619" cy="6944810"/>
          </a:xfrm>
          <a:prstGeom prst="roundRect">
            <a:avLst>
              <a:gd name="adj" fmla="val 0"/>
            </a:avLst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296C32C-1C1E-2A1C-7BFA-25BE17EC285C}"/>
              </a:ext>
            </a:extLst>
          </p:cNvPr>
          <p:cNvGrpSpPr/>
          <p:nvPr/>
        </p:nvGrpSpPr>
        <p:grpSpPr>
          <a:xfrm>
            <a:off x="5227901" y="3192699"/>
            <a:ext cx="2013510" cy="2002790"/>
            <a:chOff x="5352328" y="2848638"/>
            <a:chExt cx="2013510" cy="200279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7B2069-BD8E-4789-E4B5-5E089A724BC8}"/>
                </a:ext>
              </a:extLst>
            </p:cNvPr>
            <p:cNvSpPr/>
            <p:nvPr/>
          </p:nvSpPr>
          <p:spPr>
            <a:xfrm>
              <a:off x="6632294" y="3333509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FD5F95-3955-4BB3-D506-5A3A918B56BE}"/>
                </a:ext>
              </a:extLst>
            </p:cNvPr>
            <p:cNvSpPr/>
            <p:nvPr/>
          </p:nvSpPr>
          <p:spPr>
            <a:xfrm>
              <a:off x="7076471" y="3333509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DBF6E4F-2753-A651-2D3A-9EB470CEACA9}"/>
                </a:ext>
              </a:extLst>
            </p:cNvPr>
            <p:cNvSpPr/>
            <p:nvPr/>
          </p:nvSpPr>
          <p:spPr>
            <a:xfrm>
              <a:off x="5986040" y="2848638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5083AE-3E30-86F0-ACFA-FF0D5D892C36}"/>
                </a:ext>
              </a:extLst>
            </p:cNvPr>
            <p:cNvSpPr/>
            <p:nvPr/>
          </p:nvSpPr>
          <p:spPr>
            <a:xfrm>
              <a:off x="6526578" y="4562061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06CE60-2643-EDE1-A9A6-EBB5693FDD8F}"/>
                </a:ext>
              </a:extLst>
            </p:cNvPr>
            <p:cNvSpPr/>
            <p:nvPr/>
          </p:nvSpPr>
          <p:spPr>
            <a:xfrm>
              <a:off x="5986040" y="3775276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C1AF05-D496-2366-3261-6AF5FFA14794}"/>
                </a:ext>
              </a:extLst>
            </p:cNvPr>
            <p:cNvSpPr/>
            <p:nvPr/>
          </p:nvSpPr>
          <p:spPr>
            <a:xfrm>
              <a:off x="5821875" y="4557230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C435FD-B2DC-252F-0CC0-50639845A990}"/>
                </a:ext>
              </a:extLst>
            </p:cNvPr>
            <p:cNvSpPr/>
            <p:nvPr/>
          </p:nvSpPr>
          <p:spPr>
            <a:xfrm>
              <a:off x="5352328" y="3554105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17200234-8ED5-472E-5DF2-9EDD97A31998}"/>
              </a:ext>
            </a:extLst>
          </p:cNvPr>
          <p:cNvSpPr/>
          <p:nvPr/>
        </p:nvSpPr>
        <p:spPr>
          <a:xfrm>
            <a:off x="4907138" y="3020992"/>
            <a:ext cx="2489084" cy="2489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20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9354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875A-B1CB-CE7A-2A67-1D4434F1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96D8A-82E0-7E00-8F2D-7C59D41B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030"/>
          <a:stretch/>
        </p:blipFill>
        <p:spPr>
          <a:xfrm>
            <a:off x="1604336" y="2683154"/>
            <a:ext cx="8983329" cy="1491693"/>
          </a:xfrm>
          <a:prstGeom prst="roundRect">
            <a:avLst>
              <a:gd name="adj" fmla="val 912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BB11CB-7670-7C31-F625-5F7DF1AFEB56}"/>
              </a:ext>
            </a:extLst>
          </p:cNvPr>
          <p:cNvGrpSpPr/>
          <p:nvPr/>
        </p:nvGrpSpPr>
        <p:grpSpPr>
          <a:xfrm>
            <a:off x="8884920" y="2522944"/>
            <a:ext cx="1922660" cy="1812111"/>
            <a:chOff x="7726680" y="4490366"/>
            <a:chExt cx="1922660" cy="1812111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4AB768E-95A0-B1D7-DC92-F3654E126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6680" y="5596271"/>
              <a:ext cx="559947" cy="313147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04DCE8-41FB-741D-4A0F-A9A2942B5C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11381" y="5785634"/>
              <a:ext cx="157315" cy="516843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5B99FD-49D5-A333-0700-F18E3EA180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31707" y="5482860"/>
              <a:ext cx="617633" cy="214874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41684DE-97B3-2C9D-ECDF-F22F56E51E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696" y="4490366"/>
              <a:ext cx="371824" cy="598937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976755-AE3E-E380-7B67-3229B18CEA0D}"/>
                </a:ext>
              </a:extLst>
            </p:cNvPr>
            <p:cNvCxnSpPr>
              <a:cxnSpLocks/>
            </p:cNvCxnSpPr>
            <p:nvPr/>
          </p:nvCxnSpPr>
          <p:spPr>
            <a:xfrm>
              <a:off x="7955608" y="4632960"/>
              <a:ext cx="432618" cy="500147"/>
            </a:xfrm>
            <a:prstGeom prst="straightConnector1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277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875A-B1CB-CE7A-2A67-1D4434F1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366A844A-CF46-E3A4-4EB0-7C55F27CBD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6622936"/>
                  </p:ext>
                </p:extLst>
              </p:nvPr>
            </p:nvGraphicFramePr>
            <p:xfrm>
              <a:off x="170589" y="2177046"/>
              <a:ext cx="3820160" cy="2148840"/>
            </p:xfrm>
            <a:graphic>
              <a:graphicData uri="http://schemas.microsoft.com/office/powerpoint/2016/slidezoom">
                <pslz:sldZm>
                  <pslz:sldZmObj sldId="272" cId="3489952366">
                    <pslz:zmPr id="{0FDAD36A-DB05-494E-8D63-D448678D65C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0160" cy="21488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66A844A-CF46-E3A4-4EB0-7C55F27CBD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0589" y="2177046"/>
                <a:ext cx="3820160" cy="21488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4F330287-E60A-945A-C2DA-B99AD7E261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3445861"/>
                  </p:ext>
                </p:extLst>
              </p:nvPr>
            </p:nvGraphicFramePr>
            <p:xfrm>
              <a:off x="4231340" y="2177046"/>
              <a:ext cx="3820160" cy="2148840"/>
            </p:xfrm>
            <a:graphic>
              <a:graphicData uri="http://schemas.microsoft.com/office/powerpoint/2016/slidezoom">
                <pslz:sldZm>
                  <pslz:sldZmObj sldId="282" cId="3257811694">
                    <pslz:zmPr id="{01616B1F-6B5A-4D2A-973F-DEB585DF3656}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0160" cy="2148840"/>
                        </a:xfrm>
                        <a:prstGeom prst="roundRect">
                          <a:avLst>
                            <a:gd name="adj" fmla="val 8594"/>
                          </a:avLst>
                        </a:prstGeom>
                        <a:solidFill>
                          <a:srgbClr val="FFFFFF">
                            <a:shade val="85000"/>
                          </a:srgbClr>
                        </a:solidFill>
                        <a:ln>
                          <a:noFill/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F330287-E60A-945A-C2DA-B99AD7E26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1340" y="2177046"/>
                <a:ext cx="3820160" cy="214884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D72F43B6-00E5-3AEA-1013-D332BFD2CD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7883170"/>
                  </p:ext>
                </p:extLst>
              </p:nvPr>
            </p:nvGraphicFramePr>
            <p:xfrm>
              <a:off x="8292090" y="2176739"/>
              <a:ext cx="3821252" cy="2149454"/>
            </p:xfrm>
            <a:graphic>
              <a:graphicData uri="http://schemas.microsoft.com/office/powerpoint/2016/slidezoom">
                <pslz:sldZm>
                  <pslz:sldZmObj sldId="293" cId="2561320587">
                    <pslz:zmPr id="{1FB38171-E2BF-44CE-A106-0C560BBE315D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1252" cy="214945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72F43B6-00E5-3AEA-1013-D332BFD2CD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2090" y="2176739"/>
                <a:ext cx="3821252" cy="2149454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0122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25C3C-EDD0-C959-41EC-528C01EC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Important things are </a:t>
            </a:r>
            <a:r>
              <a:rPr lang="en-US" dirty="0">
                <a:solidFill>
                  <a:srgbClr val="72BDC0"/>
                </a:solidFill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4064811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ie chart&#10;&#10;Description automatically generated with medium confidence">
            <a:extLst>
              <a:ext uri="{FF2B5EF4-FFF2-40B4-BE49-F238E27FC236}">
                <a16:creationId xmlns:a16="http://schemas.microsoft.com/office/drawing/2014/main" id="{83FFA941-CC85-5127-F476-04AB010E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1" y="2574730"/>
            <a:ext cx="4899230" cy="3956702"/>
          </a:xfrm>
          <a:prstGeom prst="roundRect">
            <a:avLst>
              <a:gd name="adj" fmla="val 4040"/>
            </a:avLst>
          </a:prstGeom>
        </p:spPr>
      </p:pic>
      <p:pic>
        <p:nvPicPr>
          <p:cNvPr id="9" name="Picture 8" descr="A graph of the number of cases&#10;&#10;Description automatically generated">
            <a:extLst>
              <a:ext uri="{FF2B5EF4-FFF2-40B4-BE49-F238E27FC236}">
                <a16:creationId xmlns:a16="http://schemas.microsoft.com/office/drawing/2014/main" id="{35AEF9C8-6535-1B98-C41A-2740446AF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34585"/>
            <a:ext cx="4505205" cy="2896847"/>
          </a:xfrm>
          <a:prstGeom prst="roundRect">
            <a:avLst>
              <a:gd name="adj" fmla="val 6082"/>
            </a:avLst>
          </a:prstGeom>
        </p:spPr>
      </p:pic>
      <p:pic>
        <p:nvPicPr>
          <p:cNvPr id="11" name="Picture 10" descr="A graph with green bars&#10;&#10;Description automatically generated with medium confidence">
            <a:extLst>
              <a:ext uri="{FF2B5EF4-FFF2-40B4-BE49-F238E27FC236}">
                <a16:creationId xmlns:a16="http://schemas.microsoft.com/office/drawing/2014/main" id="{32C19DE3-D2CD-9B52-4AD9-4844FFE26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6567"/>
            <a:ext cx="5683169" cy="3102433"/>
          </a:xfrm>
          <a:prstGeom prst="roundRect">
            <a:avLst>
              <a:gd name="adj" fmla="val 3770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C0E5F-673D-A515-5FF4-FA67357F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98671" cy="13255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0489E-D66C-D16D-F5B2-035B8FA80AF9}"/>
              </a:ext>
            </a:extLst>
          </p:cNvPr>
          <p:cNvSpPr txBox="1"/>
          <p:nvPr/>
        </p:nvSpPr>
        <p:spPr>
          <a:xfrm>
            <a:off x="644993" y="1551638"/>
            <a:ext cx="4991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some kind of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more text about stuff</a:t>
            </a:r>
          </a:p>
        </p:txBody>
      </p:sp>
    </p:spTree>
    <p:extLst>
      <p:ext uri="{BB962C8B-B14F-4D97-AF65-F5344CB8AC3E}">
        <p14:creationId xmlns:p14="http://schemas.microsoft.com/office/powerpoint/2010/main" val="143978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ie chart&#10;&#10;Description automatically generated with medium confidence">
            <a:extLst>
              <a:ext uri="{FF2B5EF4-FFF2-40B4-BE49-F238E27FC236}">
                <a16:creationId xmlns:a16="http://schemas.microsoft.com/office/drawing/2014/main" id="{83FFA941-CC85-5127-F476-04AB010E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71" y="1027906"/>
            <a:ext cx="6582857" cy="5316428"/>
          </a:xfrm>
          <a:prstGeom prst="roundRect">
            <a:avLst>
              <a:gd name="adj" fmla="val 4040"/>
            </a:avLst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22000A-E381-8AD1-FEFF-6410917A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98671" cy="13255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2836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B8FFC-C756-09FE-6138-1F1541C328C6}"/>
              </a:ext>
            </a:extLst>
          </p:cNvPr>
          <p:cNvSpPr txBox="1"/>
          <p:nvPr/>
        </p:nvSpPr>
        <p:spPr>
          <a:xfrm>
            <a:off x="1091381" y="2251587"/>
            <a:ext cx="3608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conflict to resolve</a:t>
            </a:r>
          </a:p>
        </p:txBody>
      </p:sp>
      <p:pic>
        <p:nvPicPr>
          <p:cNvPr id="7" name="Picture 6" descr="A group of blue and orange diagrams&#10;&#10;Description automatically generated">
            <a:extLst>
              <a:ext uri="{FF2B5EF4-FFF2-40B4-BE49-F238E27FC236}">
                <a16:creationId xmlns:a16="http://schemas.microsoft.com/office/drawing/2014/main" id="{9A6AEB9F-966B-2AC3-D5A3-5B1A716FC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1" y="918791"/>
            <a:ext cx="5046945" cy="4912360"/>
          </a:xfrm>
          <a:prstGeom prst="roundRect">
            <a:avLst>
              <a:gd name="adj" fmla="val 2043"/>
            </a:avLst>
          </a:prstGeom>
        </p:spPr>
      </p:pic>
    </p:spTree>
    <p:extLst>
      <p:ext uri="{BB962C8B-B14F-4D97-AF65-F5344CB8AC3E}">
        <p14:creationId xmlns:p14="http://schemas.microsoft.com/office/powerpoint/2010/main" val="42190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ie chart&#10;&#10;Description automatically generated with medium confidence">
            <a:extLst>
              <a:ext uri="{FF2B5EF4-FFF2-40B4-BE49-F238E27FC236}">
                <a16:creationId xmlns:a16="http://schemas.microsoft.com/office/drawing/2014/main" id="{83FFA941-CC85-5127-F476-04AB010E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852" y="5114429"/>
            <a:ext cx="1964199" cy="1586321"/>
          </a:xfrm>
          <a:prstGeom prst="roundRect">
            <a:avLst>
              <a:gd name="adj" fmla="val 4040"/>
            </a:avLst>
          </a:prstGeom>
        </p:spPr>
      </p:pic>
      <p:pic>
        <p:nvPicPr>
          <p:cNvPr id="11" name="Picture 10" descr="A graph with green bars&#10;&#10;Description automatically generated with medium confidence">
            <a:extLst>
              <a:ext uri="{FF2B5EF4-FFF2-40B4-BE49-F238E27FC236}">
                <a16:creationId xmlns:a16="http://schemas.microsoft.com/office/drawing/2014/main" id="{32C19DE3-D2CD-9B52-4AD9-4844FFE26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93" y="1509842"/>
            <a:ext cx="8055980" cy="4397747"/>
          </a:xfrm>
          <a:prstGeom prst="roundRect">
            <a:avLst>
              <a:gd name="adj" fmla="val 3770"/>
            </a:avLst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22000A-E381-8AD1-FEFF-6410917A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98671" cy="13255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1578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pie chart&#10;&#10;Description automatically generated with medium confidence">
            <a:extLst>
              <a:ext uri="{FF2B5EF4-FFF2-40B4-BE49-F238E27FC236}">
                <a16:creationId xmlns:a16="http://schemas.microsoft.com/office/drawing/2014/main" id="{83FFA941-CC85-5127-F476-04AB010E8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318" y="5852160"/>
            <a:ext cx="1050733" cy="848590"/>
          </a:xfrm>
          <a:prstGeom prst="roundRect">
            <a:avLst>
              <a:gd name="adj" fmla="val 4040"/>
            </a:avLst>
          </a:prstGeom>
        </p:spPr>
      </p:pic>
      <p:pic>
        <p:nvPicPr>
          <p:cNvPr id="9" name="Picture 8" descr="A graph of the number of cases&#10;&#10;Description automatically generated">
            <a:extLst>
              <a:ext uri="{FF2B5EF4-FFF2-40B4-BE49-F238E27FC236}">
                <a16:creationId xmlns:a16="http://schemas.microsoft.com/office/drawing/2014/main" id="{35AEF9C8-6535-1B98-C41A-2740446AF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0" y="1484363"/>
            <a:ext cx="6637096" cy="4267653"/>
          </a:xfrm>
          <a:prstGeom prst="roundRect">
            <a:avLst>
              <a:gd name="adj" fmla="val 6082"/>
            </a:avLst>
          </a:prstGeom>
        </p:spPr>
      </p:pic>
      <p:pic>
        <p:nvPicPr>
          <p:cNvPr id="11" name="Picture 10" descr="A graph with green bars&#10;&#10;Description automatically generated with medium confidence">
            <a:extLst>
              <a:ext uri="{FF2B5EF4-FFF2-40B4-BE49-F238E27FC236}">
                <a16:creationId xmlns:a16="http://schemas.microsoft.com/office/drawing/2014/main" id="{32C19DE3-D2CD-9B52-4AD9-4844FFE26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58" y="5852160"/>
            <a:ext cx="1554454" cy="848574"/>
          </a:xfrm>
          <a:prstGeom prst="roundRect">
            <a:avLst>
              <a:gd name="adj" fmla="val 6172"/>
            </a:avLst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822000A-E381-8AD1-FEFF-6410917A3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98671" cy="1325563"/>
          </a:xfrm>
        </p:spPr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80340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A1371A2-31B0-A749-F2AF-7FE0281E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4" y="170470"/>
            <a:ext cx="5998230" cy="5439922"/>
          </a:xfrm>
          <a:prstGeom prst="roundRect">
            <a:avLst>
              <a:gd name="adj" fmla="val 2411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F89430-62D9-1DC8-239A-13C05B05DCBD}"/>
              </a:ext>
            </a:extLst>
          </p:cNvPr>
          <p:cNvSpPr txBox="1"/>
          <p:nvPr/>
        </p:nvSpPr>
        <p:spPr>
          <a:xfrm>
            <a:off x="2208744" y="6290757"/>
            <a:ext cx="350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called genotype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46EF53-B950-792A-3C16-EF9144E9D4AC}"/>
              </a:ext>
            </a:extLst>
          </p:cNvPr>
          <p:cNvGrpSpPr/>
          <p:nvPr/>
        </p:nvGrpSpPr>
        <p:grpSpPr>
          <a:xfrm>
            <a:off x="272143" y="5672607"/>
            <a:ext cx="5436726" cy="461666"/>
            <a:chOff x="794657" y="5629064"/>
            <a:chExt cx="5436726" cy="4616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8BFE4B-F58B-EDED-7799-CDF37AC55796}"/>
                </a:ext>
              </a:extLst>
            </p:cNvPr>
            <p:cNvSpPr txBox="1"/>
            <p:nvPr/>
          </p:nvSpPr>
          <p:spPr>
            <a:xfrm>
              <a:off x="5519058" y="5629065"/>
              <a:ext cx="712325" cy="461665"/>
            </a:xfrm>
            <a:prstGeom prst="rect">
              <a:avLst/>
            </a:prstGeom>
            <a:solidFill>
              <a:srgbClr val="7CB3D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3E52D6-A5C5-08AC-D784-6BC18FF8B0C1}"/>
                </a:ext>
              </a:extLst>
            </p:cNvPr>
            <p:cNvSpPr txBox="1"/>
            <p:nvPr/>
          </p:nvSpPr>
          <p:spPr>
            <a:xfrm>
              <a:off x="4181192" y="5629065"/>
              <a:ext cx="1337866" cy="461665"/>
            </a:xfrm>
            <a:prstGeom prst="rect">
              <a:avLst/>
            </a:prstGeom>
            <a:solidFill>
              <a:srgbClr val="B18AD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Hom Alt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1B2073-667A-A36F-49C0-DBEF9B3FB68E}"/>
                </a:ext>
              </a:extLst>
            </p:cNvPr>
            <p:cNvSpPr txBox="1"/>
            <p:nvPr/>
          </p:nvSpPr>
          <p:spPr>
            <a:xfrm>
              <a:off x="2731259" y="5629064"/>
              <a:ext cx="1449932" cy="461665"/>
            </a:xfrm>
            <a:prstGeom prst="rect">
              <a:avLst/>
            </a:prstGeom>
            <a:solidFill>
              <a:srgbClr val="FFD75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Hom Ref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B5B6CC-D305-3C65-439D-D5F12650FCBC}"/>
                </a:ext>
              </a:extLst>
            </p:cNvPr>
            <p:cNvSpPr txBox="1"/>
            <p:nvPr/>
          </p:nvSpPr>
          <p:spPr>
            <a:xfrm>
              <a:off x="794657" y="5629064"/>
              <a:ext cx="1936602" cy="461665"/>
            </a:xfrm>
            <a:prstGeom prst="rect">
              <a:avLst/>
            </a:prstGeom>
            <a:solidFill>
              <a:srgbClr val="6F6C7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Not Imputed</a:t>
              </a:r>
            </a:p>
          </p:txBody>
        </p:sp>
      </p:grp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E5E5CA61-631B-0ACC-C09A-C184F93D21EE}"/>
              </a:ext>
            </a:extLst>
          </p:cNvPr>
          <p:cNvSpPr/>
          <p:nvPr/>
        </p:nvSpPr>
        <p:spPr>
          <a:xfrm rot="16200000">
            <a:off x="3874985" y="4511038"/>
            <a:ext cx="167643" cy="3500125"/>
          </a:xfrm>
          <a:prstGeom prst="leftBracket">
            <a:avLst>
              <a:gd name="adj" fmla="val 105142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63697-0ECC-3235-CBFC-64E1906E1B1C}"/>
              </a:ext>
            </a:extLst>
          </p:cNvPr>
          <p:cNvSpPr txBox="1"/>
          <p:nvPr/>
        </p:nvSpPr>
        <p:spPr>
          <a:xfrm>
            <a:off x="6551928" y="2720681"/>
            <a:ext cx="4991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Recover many missing genotypes with linked-read aware imputation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5F097-93CD-DED2-F290-5ABB5823810A}"/>
              </a:ext>
            </a:extLst>
          </p:cNvPr>
          <p:cNvSpPr txBox="1"/>
          <p:nvPr/>
        </p:nvSpPr>
        <p:spPr>
          <a:xfrm>
            <a:off x="6815809" y="7045832"/>
            <a:ext cx="49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Phase SNPs into haplotypes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A99EEFB7-1797-5D52-DE9D-327D10CA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07" y="9273222"/>
            <a:ext cx="5992893" cy="3995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FB92A-C97A-5664-84EA-F48AAE8BD69D}"/>
              </a:ext>
            </a:extLst>
          </p:cNvPr>
          <p:cNvSpPr txBox="1"/>
          <p:nvPr/>
        </p:nvSpPr>
        <p:spPr>
          <a:xfrm>
            <a:off x="11178209" y="14476994"/>
            <a:ext cx="1013791" cy="476071"/>
          </a:xfrm>
          <a:prstGeom prst="roundRect">
            <a:avLst>
              <a:gd name="adj" fmla="val 50000"/>
            </a:avLst>
          </a:prstGeom>
          <a:solidFill>
            <a:srgbClr val="8BC6D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25kbp+</a:t>
            </a:r>
          </a:p>
        </p:txBody>
      </p:sp>
    </p:spTree>
    <p:extLst>
      <p:ext uri="{BB962C8B-B14F-4D97-AF65-F5344CB8AC3E}">
        <p14:creationId xmlns:p14="http://schemas.microsoft.com/office/powerpoint/2010/main" val="206156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A1371A2-31B0-A749-F2AF-7FE0281E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4" y="170470"/>
            <a:ext cx="5998230" cy="5439922"/>
          </a:xfrm>
          <a:prstGeom prst="roundRect">
            <a:avLst>
              <a:gd name="adj" fmla="val 2411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F89430-62D9-1DC8-239A-13C05B05DCBD}"/>
              </a:ext>
            </a:extLst>
          </p:cNvPr>
          <p:cNvSpPr txBox="1"/>
          <p:nvPr/>
        </p:nvSpPr>
        <p:spPr>
          <a:xfrm>
            <a:off x="2208744" y="6290757"/>
            <a:ext cx="350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called genotype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46EF53-B950-792A-3C16-EF9144E9D4AC}"/>
              </a:ext>
            </a:extLst>
          </p:cNvPr>
          <p:cNvGrpSpPr/>
          <p:nvPr/>
        </p:nvGrpSpPr>
        <p:grpSpPr>
          <a:xfrm>
            <a:off x="272143" y="5672607"/>
            <a:ext cx="5436726" cy="461666"/>
            <a:chOff x="794657" y="5629064"/>
            <a:chExt cx="5436726" cy="4616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8BFE4B-F58B-EDED-7799-CDF37AC55796}"/>
                </a:ext>
              </a:extLst>
            </p:cNvPr>
            <p:cNvSpPr txBox="1"/>
            <p:nvPr/>
          </p:nvSpPr>
          <p:spPr>
            <a:xfrm>
              <a:off x="5519058" y="5629065"/>
              <a:ext cx="712325" cy="461665"/>
            </a:xfrm>
            <a:prstGeom prst="rect">
              <a:avLst/>
            </a:prstGeom>
            <a:solidFill>
              <a:srgbClr val="7CB3D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3E52D6-A5C5-08AC-D784-6BC18FF8B0C1}"/>
                </a:ext>
              </a:extLst>
            </p:cNvPr>
            <p:cNvSpPr txBox="1"/>
            <p:nvPr/>
          </p:nvSpPr>
          <p:spPr>
            <a:xfrm>
              <a:off x="4181192" y="5629065"/>
              <a:ext cx="1337866" cy="461665"/>
            </a:xfrm>
            <a:prstGeom prst="rect">
              <a:avLst/>
            </a:prstGeom>
            <a:solidFill>
              <a:srgbClr val="B18AD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Hom Alt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1B2073-667A-A36F-49C0-DBEF9B3FB68E}"/>
                </a:ext>
              </a:extLst>
            </p:cNvPr>
            <p:cNvSpPr txBox="1"/>
            <p:nvPr/>
          </p:nvSpPr>
          <p:spPr>
            <a:xfrm>
              <a:off x="2731259" y="5629064"/>
              <a:ext cx="1449932" cy="461665"/>
            </a:xfrm>
            <a:prstGeom prst="rect">
              <a:avLst/>
            </a:prstGeom>
            <a:solidFill>
              <a:srgbClr val="FFD75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Hom Ref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B5B6CC-D305-3C65-439D-D5F12650FCBC}"/>
                </a:ext>
              </a:extLst>
            </p:cNvPr>
            <p:cNvSpPr txBox="1"/>
            <p:nvPr/>
          </p:nvSpPr>
          <p:spPr>
            <a:xfrm>
              <a:off x="794657" y="5629064"/>
              <a:ext cx="1936602" cy="461665"/>
            </a:xfrm>
            <a:prstGeom prst="rect">
              <a:avLst/>
            </a:prstGeom>
            <a:solidFill>
              <a:srgbClr val="6F6C7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Not Imputed</a:t>
              </a:r>
            </a:p>
          </p:txBody>
        </p:sp>
      </p:grp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E5E5CA61-631B-0ACC-C09A-C184F93D21EE}"/>
              </a:ext>
            </a:extLst>
          </p:cNvPr>
          <p:cNvSpPr/>
          <p:nvPr/>
        </p:nvSpPr>
        <p:spPr>
          <a:xfrm rot="16200000">
            <a:off x="3874985" y="4511038"/>
            <a:ext cx="167643" cy="3500125"/>
          </a:xfrm>
          <a:prstGeom prst="leftBracket">
            <a:avLst>
              <a:gd name="adj" fmla="val 105142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ED3D-6DC3-4097-E795-D4B65B0F3A65}"/>
              </a:ext>
            </a:extLst>
          </p:cNvPr>
          <p:cNvSpPr txBox="1"/>
          <p:nvPr/>
        </p:nvSpPr>
        <p:spPr>
          <a:xfrm>
            <a:off x="6815809" y="1456194"/>
            <a:ext cx="49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Phase SNPs into haplotypes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D0860-2942-9314-88BE-7055C28EA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919" y="98732"/>
            <a:ext cx="6382316" cy="665369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495D252-B071-31AE-DF72-700D7BA0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107" y="1917858"/>
            <a:ext cx="5992893" cy="3995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F8B03-54ED-1CC4-6610-8B935AA8DA0A}"/>
              </a:ext>
            </a:extLst>
          </p:cNvPr>
          <p:cNvSpPr txBox="1"/>
          <p:nvPr/>
        </p:nvSpPr>
        <p:spPr>
          <a:xfrm>
            <a:off x="11178209" y="4469870"/>
            <a:ext cx="1013791" cy="476071"/>
          </a:xfrm>
          <a:prstGeom prst="roundRect">
            <a:avLst>
              <a:gd name="adj" fmla="val 50000"/>
            </a:avLst>
          </a:prstGeom>
          <a:solidFill>
            <a:srgbClr val="8BC6D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25kbp+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511F0-0527-DB07-ADD3-04561BF30B54}"/>
              </a:ext>
            </a:extLst>
          </p:cNvPr>
          <p:cNvSpPr txBox="1"/>
          <p:nvPr/>
        </p:nvSpPr>
        <p:spPr>
          <a:xfrm>
            <a:off x="671300" y="1247608"/>
            <a:ext cx="4991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Recover many missing genotypes with linked-read aware imputation</a:t>
            </a:r>
          </a:p>
        </p:txBody>
      </p:sp>
    </p:spTree>
    <p:extLst>
      <p:ext uri="{BB962C8B-B14F-4D97-AF65-F5344CB8AC3E}">
        <p14:creationId xmlns:p14="http://schemas.microsoft.com/office/powerpoint/2010/main" val="2846881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F9296A3-8C11-08C4-EF65-FB02C210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187891"/>
            <a:ext cx="1498093" cy="63457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B932D33-1B59-2001-46AB-AB0097A76C4C}"/>
              </a:ext>
            </a:extLst>
          </p:cNvPr>
          <p:cNvGrpSpPr/>
          <p:nvPr/>
        </p:nvGrpSpPr>
        <p:grpSpPr>
          <a:xfrm>
            <a:off x="9940909" y="195657"/>
            <a:ext cx="2084052" cy="645862"/>
            <a:chOff x="126331" y="5858041"/>
            <a:chExt cx="2084052" cy="64586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9779B02-F291-A34E-0F11-931419BD459B}"/>
                </a:ext>
              </a:extLst>
            </p:cNvPr>
            <p:cNvSpPr/>
            <p:nvPr/>
          </p:nvSpPr>
          <p:spPr>
            <a:xfrm>
              <a:off x="126331" y="5858041"/>
              <a:ext cx="2084052" cy="645862"/>
            </a:xfrm>
            <a:prstGeom prst="roundRect">
              <a:avLst>
                <a:gd name="adj" fmla="val 50000"/>
              </a:avLst>
            </a:prstGeom>
            <a:solidFill>
              <a:srgbClr val="1F2529"/>
            </a:solidFill>
            <a:ln>
              <a:noFill/>
            </a:ln>
            <a:effectLst>
              <a:outerShdw blurRad="63500" dist="508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5A99EB-6287-304B-5CAE-BE01C4EADC87}"/>
                </a:ext>
              </a:extLst>
            </p:cNvPr>
            <p:cNvGrpSpPr/>
            <p:nvPr/>
          </p:nvGrpSpPr>
          <p:grpSpPr>
            <a:xfrm>
              <a:off x="404048" y="6013115"/>
              <a:ext cx="1665368" cy="361404"/>
              <a:chOff x="529715" y="5437650"/>
              <a:chExt cx="1665368" cy="36140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A9F2067-6269-4FCF-C68B-6CB8E86D4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715" y="5437650"/>
                <a:ext cx="278910" cy="36140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F88920-0B1D-83A8-637D-7DDBD3D6AA39}"/>
                  </a:ext>
                </a:extLst>
              </p:cNvPr>
              <p:cNvSpPr txBox="1"/>
              <p:nvPr/>
            </p:nvSpPr>
            <p:spPr>
              <a:xfrm>
                <a:off x="773695" y="5484482"/>
                <a:ext cx="14213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Marçais</a:t>
                </a:r>
                <a:r>
                  <a:rPr lang="en-US" sz="1200" i="1" dirty="0" err="1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et</a:t>
                </a:r>
                <a:r>
                  <a:rPr lang="en-US" sz="1200" i="1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 al. </a:t>
                </a:r>
                <a:r>
                  <a:rPr lang="en-US" sz="12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2018</a:t>
                </a:r>
              </a:p>
            </p:txBody>
          </p:sp>
        </p:grpSp>
      </p:grp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7185E7E-35A8-42A0-B21A-EB40B67F3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35"/>
          <a:stretch/>
        </p:blipFill>
        <p:spPr>
          <a:xfrm>
            <a:off x="612479" y="992385"/>
            <a:ext cx="10507646" cy="5595183"/>
          </a:xfrm>
          <a:prstGeom prst="roundRect">
            <a:avLst>
              <a:gd name="adj" fmla="val 3889"/>
            </a:avLst>
          </a:prstGeom>
        </p:spPr>
      </p:pic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8B377EC0-479B-449F-B4AC-86BFFCD35A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6110" b="-6110"/>
          <a:stretch/>
        </p:blipFill>
        <p:spPr>
          <a:xfrm>
            <a:off x="11173495" y="3960785"/>
            <a:ext cx="684544" cy="312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513C81-48BD-4167-973E-6343C6DBA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3495" y="2683694"/>
            <a:ext cx="722586" cy="272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9AF0380-CD2D-4409-BBFB-7FF70E6A4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3495" y="3356762"/>
            <a:ext cx="698046" cy="2641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90625F-2EF1-47A3-A299-7D705E3697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431965">
            <a:off x="11180614" y="4630640"/>
            <a:ext cx="729018" cy="3091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A3CD4DA-AB4B-4BE3-B456-22BB01B7D7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3495" y="2009331"/>
            <a:ext cx="684334" cy="2996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A66AFAA-A392-4B8B-87AE-84C3639CA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173495" y="1371191"/>
            <a:ext cx="744824" cy="289586"/>
          </a:xfrm>
          <a:prstGeom prst="rect">
            <a:avLst/>
          </a:prstGeom>
        </p:spPr>
      </p:pic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09F3223C-0629-4166-A6BF-1CE09AFFA7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173551" y="5236126"/>
            <a:ext cx="728909" cy="3544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28380E-F543-49A1-B11C-C8ECD814D3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73495" y="5912975"/>
            <a:ext cx="684334" cy="30708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877FE22-16A1-4651-B48F-C0533540419E}"/>
              </a:ext>
            </a:extLst>
          </p:cNvPr>
          <p:cNvGrpSpPr/>
          <p:nvPr/>
        </p:nvGrpSpPr>
        <p:grpSpPr>
          <a:xfrm>
            <a:off x="2261234" y="1284930"/>
            <a:ext cx="7157086" cy="5075984"/>
            <a:chOff x="2261234" y="1037280"/>
            <a:chExt cx="7157086" cy="5075984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9BA81B0B-65BB-480C-B57C-6B6AD0C6CA89}"/>
                </a:ext>
              </a:extLst>
            </p:cNvPr>
            <p:cNvSpPr/>
            <p:nvPr/>
          </p:nvSpPr>
          <p:spPr>
            <a:xfrm>
              <a:off x="6409426" y="1037281"/>
              <a:ext cx="284672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49BD9985-B291-4B70-A5D5-7D724FC9BB60}"/>
                </a:ext>
              </a:extLst>
            </p:cNvPr>
            <p:cNvSpPr/>
            <p:nvPr/>
          </p:nvSpPr>
          <p:spPr>
            <a:xfrm>
              <a:off x="9201497" y="1043039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40FA2CD-F60A-4982-B32C-A29A4796E228}"/>
                </a:ext>
              </a:extLst>
            </p:cNvPr>
            <p:cNvSpPr/>
            <p:nvPr/>
          </p:nvSpPr>
          <p:spPr>
            <a:xfrm>
              <a:off x="4524374" y="1037281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F9E957-E89C-4093-A36A-8DC3760C3E4D}"/>
                </a:ext>
              </a:extLst>
            </p:cNvPr>
            <p:cNvSpPr/>
            <p:nvPr/>
          </p:nvSpPr>
          <p:spPr>
            <a:xfrm>
              <a:off x="2261234" y="1040456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76F8367-666A-4BBD-B4C8-3D360C05E327}"/>
                </a:ext>
              </a:extLst>
            </p:cNvPr>
            <p:cNvSpPr/>
            <p:nvPr/>
          </p:nvSpPr>
          <p:spPr>
            <a:xfrm>
              <a:off x="8037607" y="1037280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D37DAD7-5F3E-4868-AE96-876AF021FF61}"/>
              </a:ext>
            </a:extLst>
          </p:cNvPr>
          <p:cNvSpPr/>
          <p:nvPr/>
        </p:nvSpPr>
        <p:spPr>
          <a:xfrm>
            <a:off x="905164" y="5788574"/>
            <a:ext cx="11011588" cy="629728"/>
          </a:xfrm>
          <a:prstGeom prst="roundRect">
            <a:avLst/>
          </a:prstGeom>
          <a:noFill/>
          <a:ln w="38100">
            <a:solidFill>
              <a:srgbClr val="FFC00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6E7C87-8848-BB03-E9B4-127DD2ACA38D}"/>
              </a:ext>
            </a:extLst>
          </p:cNvPr>
          <p:cNvSpPr/>
          <p:nvPr/>
        </p:nvSpPr>
        <p:spPr>
          <a:xfrm>
            <a:off x="388180" y="203724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20F25BE-FF2E-F824-015C-3045354E04EA}"/>
              </a:ext>
            </a:extLst>
          </p:cNvPr>
          <p:cNvSpPr txBox="1">
            <a:spLocks/>
          </p:cNvSpPr>
          <p:nvPr/>
        </p:nvSpPr>
        <p:spPr>
          <a:xfrm>
            <a:off x="612479" y="270432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vs Southern bluefin tuna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C67FCE-8836-475B-BE62-426BA28176C2}"/>
              </a:ext>
            </a:extLst>
          </p:cNvPr>
          <p:cNvGrpSpPr/>
          <p:nvPr/>
        </p:nvGrpSpPr>
        <p:grpSpPr>
          <a:xfrm>
            <a:off x="6028227" y="17181"/>
            <a:ext cx="1536029" cy="895737"/>
            <a:chOff x="3231925" y="1648185"/>
            <a:chExt cx="5660857" cy="33011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85F85C3-547B-4EBE-91E5-84557ED2C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299217" y="1908678"/>
              <a:ext cx="5593565" cy="3040643"/>
            </a:xfrm>
            <a:prstGeom prst="roundRect">
              <a:avLst>
                <a:gd name="adj" fmla="val 7588"/>
              </a:avLst>
            </a:prstGeom>
          </p:spPr>
        </p:pic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5FBB4562-79B2-4F79-9BC0-7CF617CB6AB1}"/>
                </a:ext>
              </a:extLst>
            </p:cNvPr>
            <p:cNvSpPr/>
            <p:nvPr/>
          </p:nvSpPr>
          <p:spPr>
            <a:xfrm rot="6357359">
              <a:off x="3301507" y="1763119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6B75C7A3-099F-472D-BA64-0A0BE4ECAE94}"/>
                </a:ext>
              </a:extLst>
            </p:cNvPr>
            <p:cNvSpPr/>
            <p:nvPr/>
          </p:nvSpPr>
          <p:spPr>
            <a:xfrm rot="8025679">
              <a:off x="6399963" y="1578603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30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96F9434-89B4-9918-D3F6-4D50DEDA5AF9}"/>
              </a:ext>
            </a:extLst>
          </p:cNvPr>
          <p:cNvGrpSpPr/>
          <p:nvPr/>
        </p:nvGrpSpPr>
        <p:grpSpPr>
          <a:xfrm>
            <a:off x="9940909" y="195657"/>
            <a:ext cx="2084052" cy="645862"/>
            <a:chOff x="126331" y="5858041"/>
            <a:chExt cx="2084052" cy="64586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6B0A5FCE-7074-1487-8374-1C77E67C7EE4}"/>
                </a:ext>
              </a:extLst>
            </p:cNvPr>
            <p:cNvSpPr/>
            <p:nvPr/>
          </p:nvSpPr>
          <p:spPr>
            <a:xfrm>
              <a:off x="126331" y="5858041"/>
              <a:ext cx="2084052" cy="645862"/>
            </a:xfrm>
            <a:prstGeom prst="roundRect">
              <a:avLst>
                <a:gd name="adj" fmla="val 50000"/>
              </a:avLst>
            </a:prstGeom>
            <a:solidFill>
              <a:srgbClr val="1F2529"/>
            </a:solidFill>
            <a:ln>
              <a:noFill/>
            </a:ln>
            <a:effectLst>
              <a:outerShdw blurRad="63500" dist="508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D455C2B-8614-9D86-9B35-C7DA3D8716EF}"/>
                </a:ext>
              </a:extLst>
            </p:cNvPr>
            <p:cNvGrpSpPr/>
            <p:nvPr/>
          </p:nvGrpSpPr>
          <p:grpSpPr>
            <a:xfrm>
              <a:off x="404048" y="6013115"/>
              <a:ext cx="1665368" cy="361404"/>
              <a:chOff x="529715" y="5437650"/>
              <a:chExt cx="1665368" cy="361404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A6FDB106-36A7-F7C0-FE4D-5366F3B87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715" y="5437650"/>
                <a:ext cx="278910" cy="361404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E64C3EA-E9DE-E39C-445B-2CBB437251FA}"/>
                  </a:ext>
                </a:extLst>
              </p:cNvPr>
              <p:cNvSpPr txBox="1"/>
              <p:nvPr/>
            </p:nvSpPr>
            <p:spPr>
              <a:xfrm>
                <a:off x="773695" y="5484482"/>
                <a:ext cx="14213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latin typeface="Roboto Light" panose="02000000000000000000" pitchFamily="2" charset="0"/>
                    <a:ea typeface="Roboto Light" panose="02000000000000000000" pitchFamily="2" charset="0"/>
                  </a:rPr>
                  <a:t>Marçais</a:t>
                </a:r>
                <a:r>
                  <a:rPr lang="en-US" sz="1200" i="1" dirty="0" err="1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et</a:t>
                </a:r>
                <a:r>
                  <a:rPr lang="en-US" sz="1200" i="1" dirty="0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 al. </a:t>
                </a:r>
                <a:r>
                  <a:rPr lang="en-US" sz="1200" dirty="0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2018</a:t>
                </a:r>
              </a:p>
            </p:txBody>
          </p:sp>
        </p:grpSp>
      </p:grp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7185E7E-35A8-42A0-B21A-EB40B67F3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5"/>
          <a:stretch/>
        </p:blipFill>
        <p:spPr>
          <a:xfrm>
            <a:off x="612479" y="992385"/>
            <a:ext cx="10507646" cy="5595183"/>
          </a:xfrm>
          <a:prstGeom prst="roundRect">
            <a:avLst>
              <a:gd name="adj" fmla="val 3889"/>
            </a:avLst>
          </a:prstGeom>
        </p:spPr>
      </p:pic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8B377EC0-479B-449F-B4AC-86BFFCD35A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0" b="730"/>
          <a:stretch/>
        </p:blipFill>
        <p:spPr>
          <a:xfrm>
            <a:off x="11173495" y="3960785"/>
            <a:ext cx="684544" cy="312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513C81-48BD-4167-973E-6343C6DBA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3495" y="2683694"/>
            <a:ext cx="722586" cy="272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9AF0380-CD2D-4409-BBFB-7FF70E6A4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3495" y="3356762"/>
            <a:ext cx="698046" cy="2641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90625F-2EF1-47A3-A299-7D705E3697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431965">
            <a:off x="11180614" y="4630640"/>
            <a:ext cx="729018" cy="3091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A3CD4DA-AB4B-4BE3-B456-22BB01B7D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3495" y="2009331"/>
            <a:ext cx="684334" cy="2996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A66AFAA-A392-4B8B-87AE-84C3639CA4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3495" y="1371191"/>
            <a:ext cx="744824" cy="289586"/>
          </a:xfrm>
          <a:prstGeom prst="rect">
            <a:avLst/>
          </a:prstGeom>
        </p:spPr>
      </p:pic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09F3223C-0629-4166-A6BF-1CE09AFFA7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73495" y="5236126"/>
            <a:ext cx="729022" cy="3544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28380E-F543-49A1-B11C-C8ECD814D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73495" y="5912975"/>
            <a:ext cx="684334" cy="30708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877FE22-16A1-4651-B48F-C0533540419E}"/>
              </a:ext>
            </a:extLst>
          </p:cNvPr>
          <p:cNvGrpSpPr/>
          <p:nvPr/>
        </p:nvGrpSpPr>
        <p:grpSpPr>
          <a:xfrm>
            <a:off x="2261234" y="1284930"/>
            <a:ext cx="7157086" cy="5075984"/>
            <a:chOff x="2261234" y="1037280"/>
            <a:chExt cx="7157086" cy="5075984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9BA81B0B-65BB-480C-B57C-6B6AD0C6CA89}"/>
                </a:ext>
              </a:extLst>
            </p:cNvPr>
            <p:cNvSpPr/>
            <p:nvPr/>
          </p:nvSpPr>
          <p:spPr>
            <a:xfrm>
              <a:off x="6409426" y="1037281"/>
              <a:ext cx="284672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49BD9985-B291-4B70-A5D5-7D724FC9BB60}"/>
                </a:ext>
              </a:extLst>
            </p:cNvPr>
            <p:cNvSpPr/>
            <p:nvPr/>
          </p:nvSpPr>
          <p:spPr>
            <a:xfrm>
              <a:off x="9201497" y="1043039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40FA2CD-F60A-4982-B32C-A29A4796E228}"/>
                </a:ext>
              </a:extLst>
            </p:cNvPr>
            <p:cNvSpPr/>
            <p:nvPr/>
          </p:nvSpPr>
          <p:spPr>
            <a:xfrm>
              <a:off x="4524374" y="1037281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F9E957-E89C-4093-A36A-8DC3760C3E4D}"/>
                </a:ext>
              </a:extLst>
            </p:cNvPr>
            <p:cNvSpPr/>
            <p:nvPr/>
          </p:nvSpPr>
          <p:spPr>
            <a:xfrm>
              <a:off x="2261234" y="1040456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76F8367-666A-4BBD-B4C8-3D360C05E327}"/>
                </a:ext>
              </a:extLst>
            </p:cNvPr>
            <p:cNvSpPr/>
            <p:nvPr/>
          </p:nvSpPr>
          <p:spPr>
            <a:xfrm>
              <a:off x="8037607" y="1037280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D37DAD7-5F3E-4868-AE96-876AF021FF61}"/>
              </a:ext>
            </a:extLst>
          </p:cNvPr>
          <p:cNvSpPr/>
          <p:nvPr/>
        </p:nvSpPr>
        <p:spPr>
          <a:xfrm>
            <a:off x="905164" y="5788574"/>
            <a:ext cx="11011588" cy="62972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6E7C87-8848-BB03-E9B4-127DD2ACA38D}"/>
              </a:ext>
            </a:extLst>
          </p:cNvPr>
          <p:cNvSpPr/>
          <p:nvPr/>
        </p:nvSpPr>
        <p:spPr>
          <a:xfrm>
            <a:off x="388180" y="203724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20F25BE-FF2E-F824-015C-3045354E04EA}"/>
              </a:ext>
            </a:extLst>
          </p:cNvPr>
          <p:cNvSpPr txBox="1">
            <a:spLocks/>
          </p:cNvSpPr>
          <p:nvPr/>
        </p:nvSpPr>
        <p:spPr>
          <a:xfrm>
            <a:off x="612479" y="270432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vs Southern bluefin tuna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7868B-A30F-3BDD-035E-919E752AD6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6" y="428"/>
            <a:ext cx="12171428" cy="685714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D1428E7-D244-3F4D-EFE5-3E966FB57CE6}"/>
              </a:ext>
            </a:extLst>
          </p:cNvPr>
          <p:cNvSpPr/>
          <p:nvPr/>
        </p:nvSpPr>
        <p:spPr>
          <a:xfrm>
            <a:off x="333961" y="77538"/>
            <a:ext cx="11812163" cy="6724650"/>
          </a:xfrm>
          <a:prstGeom prst="rect">
            <a:avLst/>
          </a:prstGeom>
          <a:solidFill>
            <a:srgbClr val="1F252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1" name="Picture 30" descr="Table&#10;&#10;Description automatically generated with medium confidence">
            <a:extLst>
              <a:ext uri="{FF2B5EF4-FFF2-40B4-BE49-F238E27FC236}">
                <a16:creationId xmlns:a16="http://schemas.microsoft.com/office/drawing/2014/main" id="{6C709438-46AD-24EE-B909-CF8B53CFA4F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9156" r="8399"/>
          <a:stretch/>
        </p:blipFill>
        <p:spPr>
          <a:xfrm>
            <a:off x="1073076" y="2123519"/>
            <a:ext cx="10045848" cy="2610963"/>
          </a:xfrm>
          <a:prstGeom prst="roundRect">
            <a:avLst>
              <a:gd name="adj" fmla="val 606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2D34-EAE8-6F70-C995-3FB67E84B390}"/>
              </a:ext>
            </a:extLst>
          </p:cNvPr>
          <p:cNvGrpSpPr/>
          <p:nvPr/>
        </p:nvGrpSpPr>
        <p:grpSpPr>
          <a:xfrm>
            <a:off x="4026909" y="5121086"/>
            <a:ext cx="4138331" cy="929804"/>
            <a:chOff x="3557869" y="7362661"/>
            <a:chExt cx="4138331" cy="929804"/>
          </a:xfrm>
        </p:grpSpPr>
        <p:pic>
          <p:nvPicPr>
            <p:cNvPr id="33" name="Picture Placeholder 5">
              <a:extLst>
                <a:ext uri="{FF2B5EF4-FFF2-40B4-BE49-F238E27FC236}">
                  <a16:creationId xmlns:a16="http://schemas.microsoft.com/office/drawing/2014/main" id="{38C0312C-2ED3-669E-1B68-2B50FA3D6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t="-5812" b="-5812"/>
            <a:stretch/>
          </p:blipFill>
          <p:spPr>
            <a:xfrm>
              <a:off x="6185704" y="7482685"/>
              <a:ext cx="1510496" cy="689756"/>
            </a:xfrm>
            <a:prstGeom prst="rect">
              <a:avLst/>
            </a:prstGeom>
          </p:spPr>
        </p:pic>
        <p:pic>
          <p:nvPicPr>
            <p:cNvPr id="34" name="Content Placeholder 7">
              <a:extLst>
                <a:ext uri="{FF2B5EF4-FFF2-40B4-BE49-F238E27FC236}">
                  <a16:creationId xmlns:a16="http://schemas.microsoft.com/office/drawing/2014/main" id="{62BEBE0C-717E-B911-8E1E-F1B741673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 flipH="1">
              <a:off x="3557869" y="7362661"/>
              <a:ext cx="1912238" cy="92980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06F860-AB73-051B-221F-C9B7FF6179D5}"/>
              </a:ext>
            </a:extLst>
          </p:cNvPr>
          <p:cNvGrpSpPr/>
          <p:nvPr/>
        </p:nvGrpSpPr>
        <p:grpSpPr>
          <a:xfrm>
            <a:off x="1534193" y="3342045"/>
            <a:ext cx="9474597" cy="918184"/>
            <a:chOff x="1071862" y="3344359"/>
            <a:chExt cx="9474597" cy="918184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B2A1F2-AFBE-D9BF-468A-3D8D5DBA65C9}"/>
                </a:ext>
              </a:extLst>
            </p:cNvPr>
            <p:cNvSpPr/>
            <p:nvPr/>
          </p:nvSpPr>
          <p:spPr>
            <a:xfrm rot="10800000" flipH="1">
              <a:off x="1071862" y="3652284"/>
              <a:ext cx="326347" cy="43943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347" h="439436">
                  <a:moveTo>
                    <a:pt x="326347" y="439436"/>
                  </a:moveTo>
                  <a:cubicBezTo>
                    <a:pt x="241927" y="-234477"/>
                    <a:pt x="-3942" y="4640"/>
                    <a:pt x="48" y="25224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D1048ED-0F7A-3493-C2AD-EFCD78E4D1EC}"/>
                </a:ext>
              </a:extLst>
            </p:cNvPr>
            <p:cNvSpPr/>
            <p:nvPr/>
          </p:nvSpPr>
          <p:spPr>
            <a:xfrm rot="10800000">
              <a:off x="1569077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2FD86AF-27FC-9AC9-8633-35C66455F5AF}"/>
                </a:ext>
              </a:extLst>
            </p:cNvPr>
            <p:cNvSpPr/>
            <p:nvPr/>
          </p:nvSpPr>
          <p:spPr>
            <a:xfrm rot="10800000">
              <a:off x="2033208" y="3784015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AEF5849-8B83-4414-BB92-79F02F738570}"/>
                </a:ext>
              </a:extLst>
            </p:cNvPr>
            <p:cNvSpPr/>
            <p:nvPr/>
          </p:nvSpPr>
          <p:spPr>
            <a:xfrm rot="10800000" flipH="1">
              <a:off x="2467306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21846DD-5994-12F9-E986-CAB1F6600C81}"/>
                </a:ext>
              </a:extLst>
            </p:cNvPr>
            <p:cNvSpPr/>
            <p:nvPr/>
          </p:nvSpPr>
          <p:spPr>
            <a:xfrm rot="10800000" flipH="1">
              <a:off x="2901428" y="3404463"/>
              <a:ext cx="288242" cy="72207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42" h="722072">
                  <a:moveTo>
                    <a:pt x="288242" y="722072"/>
                  </a:moveTo>
                  <a:cubicBezTo>
                    <a:pt x="273672" y="-297916"/>
                    <a:pt x="-3947" y="-12761"/>
                    <a:pt x="43" y="23484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146303A-941C-D39E-89B4-3F73ACF75298}"/>
                </a:ext>
              </a:extLst>
            </p:cNvPr>
            <p:cNvSpPr/>
            <p:nvPr/>
          </p:nvSpPr>
          <p:spPr>
            <a:xfrm rot="10800000">
              <a:off x="3817756" y="3344359"/>
              <a:ext cx="218349" cy="791374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  <a:gd name="connsiteX0" fmla="*/ 186666 w 186666"/>
                <a:gd name="connsiteY0" fmla="*/ 761008 h 761008"/>
                <a:gd name="connsiteX1" fmla="*/ 67 w 186666"/>
                <a:gd name="connsiteY1" fmla="*/ 207102 h 761008"/>
                <a:gd name="connsiteX0" fmla="*/ 186599 w 186599"/>
                <a:gd name="connsiteY0" fmla="*/ 724031 h 724031"/>
                <a:gd name="connsiteX1" fmla="*/ 0 w 186599"/>
                <a:gd name="connsiteY1" fmla="*/ 170125 h 724031"/>
                <a:gd name="connsiteX0" fmla="*/ 218349 w 218349"/>
                <a:gd name="connsiteY0" fmla="*/ 791374 h 791374"/>
                <a:gd name="connsiteX1" fmla="*/ 0 w 218349"/>
                <a:gd name="connsiteY1" fmla="*/ 129518 h 7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349" h="791374">
                  <a:moveTo>
                    <a:pt x="218349" y="791374"/>
                  </a:moveTo>
                  <a:cubicBezTo>
                    <a:pt x="203779" y="-228614"/>
                    <a:pt x="30935" y="-29184"/>
                    <a:pt x="0" y="12951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9EB892-A08B-3691-8DC9-C6F5C9228EFA}"/>
                </a:ext>
              </a:extLst>
            </p:cNvPr>
            <p:cNvSpPr/>
            <p:nvPr/>
          </p:nvSpPr>
          <p:spPr>
            <a:xfrm rot="10800000" flipH="1">
              <a:off x="3361307" y="382601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9F7BA7F-895A-F00F-D643-B9432343C339}"/>
                </a:ext>
              </a:extLst>
            </p:cNvPr>
            <p:cNvSpPr/>
            <p:nvPr/>
          </p:nvSpPr>
          <p:spPr>
            <a:xfrm rot="10800000" flipH="1">
              <a:off x="4271816" y="3706902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D23CA64-C7BE-B1D4-8E3A-7E5ACD068C22}"/>
                </a:ext>
              </a:extLst>
            </p:cNvPr>
            <p:cNvSpPr/>
            <p:nvPr/>
          </p:nvSpPr>
          <p:spPr>
            <a:xfrm rot="10800000" flipH="1">
              <a:off x="4655838" y="3630046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C733B65-67C5-52B4-9057-22CDA2F60E87}"/>
                </a:ext>
              </a:extLst>
            </p:cNvPr>
            <p:cNvSpPr/>
            <p:nvPr/>
          </p:nvSpPr>
          <p:spPr>
            <a:xfrm rot="10800000" flipH="1">
              <a:off x="5048250" y="37069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EA15AF-4E7B-7015-8871-722968202055}"/>
                </a:ext>
              </a:extLst>
            </p:cNvPr>
            <p:cNvSpPr/>
            <p:nvPr/>
          </p:nvSpPr>
          <p:spPr>
            <a:xfrm rot="10800000">
              <a:off x="5433947" y="3393231"/>
              <a:ext cx="218764" cy="7857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18404 w 218404"/>
                <a:gd name="connsiteY0" fmla="*/ 705946 h 705946"/>
                <a:gd name="connsiteX1" fmla="*/ 55 w 218404"/>
                <a:gd name="connsiteY1" fmla="*/ 136165 h 705946"/>
                <a:gd name="connsiteX0" fmla="*/ 218391 w 227149"/>
                <a:gd name="connsiteY0" fmla="*/ 791854 h 791854"/>
                <a:gd name="connsiteX1" fmla="*/ 42 w 227149"/>
                <a:gd name="connsiteY1" fmla="*/ 222073 h 791854"/>
                <a:gd name="connsiteX0" fmla="*/ 218399 w 218764"/>
                <a:gd name="connsiteY0" fmla="*/ 785702 h 785702"/>
                <a:gd name="connsiteX1" fmla="*/ 50 w 218764"/>
                <a:gd name="connsiteY1" fmla="*/ 215921 h 7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64" h="785702">
                  <a:moveTo>
                    <a:pt x="218399" y="785702"/>
                  </a:moveTo>
                  <a:cubicBezTo>
                    <a:pt x="229229" y="-281911"/>
                    <a:pt x="-3940" y="-31681"/>
                    <a:pt x="50" y="2159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2E6400-6F7B-154B-B4FE-41C7946628F4}"/>
                </a:ext>
              </a:extLst>
            </p:cNvPr>
            <p:cNvSpPr/>
            <p:nvPr/>
          </p:nvSpPr>
          <p:spPr>
            <a:xfrm rot="10800000" flipH="1">
              <a:off x="5784270" y="36664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6D81E1-2860-782D-9443-E44EB4466796}"/>
                </a:ext>
              </a:extLst>
            </p:cNvPr>
            <p:cNvSpPr/>
            <p:nvPr/>
          </p:nvSpPr>
          <p:spPr>
            <a:xfrm rot="10800000">
              <a:off x="7345695" y="3683086"/>
              <a:ext cx="283544" cy="48275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4909 w 254909"/>
                <a:gd name="connsiteY0" fmla="*/ 520525 h 520525"/>
                <a:gd name="connsiteX1" fmla="*/ 47 w 254909"/>
                <a:gd name="connsiteY1" fmla="*/ 251575 h 520525"/>
                <a:gd name="connsiteX0" fmla="*/ 254981 w 254981"/>
                <a:gd name="connsiteY0" fmla="*/ 496767 h 496767"/>
                <a:gd name="connsiteX1" fmla="*/ 119 w 254981"/>
                <a:gd name="connsiteY1" fmla="*/ 227817 h 496767"/>
                <a:gd name="connsiteX0" fmla="*/ 283545 w 283545"/>
                <a:gd name="connsiteY0" fmla="*/ 508338 h 508338"/>
                <a:gd name="connsiteX1" fmla="*/ 108 w 283545"/>
                <a:gd name="connsiteY1" fmla="*/ 215575 h 508338"/>
                <a:gd name="connsiteX0" fmla="*/ 283544 w 283544"/>
                <a:gd name="connsiteY0" fmla="*/ 482757 h 482757"/>
                <a:gd name="connsiteX1" fmla="*/ 107 w 283544"/>
                <a:gd name="connsiteY1" fmla="*/ 189994 h 48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4" h="482757">
                  <a:moveTo>
                    <a:pt x="283544" y="482757"/>
                  </a:moveTo>
                  <a:cubicBezTo>
                    <a:pt x="274531" y="-230050"/>
                    <a:pt x="-6265" y="6686"/>
                    <a:pt x="107" y="189994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83494A-8741-A588-F6EA-7FCBC4586E7F}"/>
                </a:ext>
              </a:extLst>
            </p:cNvPr>
            <p:cNvSpPr/>
            <p:nvPr/>
          </p:nvSpPr>
          <p:spPr>
            <a:xfrm rot="10800000">
              <a:off x="8409013" y="340924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B67600-3992-0EB2-414A-1782609F0FD3}"/>
                </a:ext>
              </a:extLst>
            </p:cNvPr>
            <p:cNvSpPr/>
            <p:nvPr/>
          </p:nvSpPr>
          <p:spPr>
            <a:xfrm rot="10800000">
              <a:off x="9493930" y="3740047"/>
              <a:ext cx="235812" cy="52249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35863 w 235863"/>
                <a:gd name="connsiteY0" fmla="*/ 568956 h 568956"/>
                <a:gd name="connsiteX1" fmla="*/ 51 w 235863"/>
                <a:gd name="connsiteY1" fmla="*/ 209518 h 568956"/>
                <a:gd name="connsiteX0" fmla="*/ 235812 w 235812"/>
                <a:gd name="connsiteY0" fmla="*/ 522496 h 522496"/>
                <a:gd name="connsiteX1" fmla="*/ 0 w 235812"/>
                <a:gd name="connsiteY1" fmla="*/ 163058 h 52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812" h="522496">
                  <a:moveTo>
                    <a:pt x="235812" y="522496"/>
                  </a:moveTo>
                  <a:cubicBezTo>
                    <a:pt x="224417" y="-259367"/>
                    <a:pt x="24585" y="32137"/>
                    <a:pt x="0" y="1630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62216B-F157-2597-F0F6-734FD1D5C286}"/>
                </a:ext>
              </a:extLst>
            </p:cNvPr>
            <p:cNvSpPr/>
            <p:nvPr/>
          </p:nvSpPr>
          <p:spPr>
            <a:xfrm rot="10800000" flipH="1">
              <a:off x="8816108" y="347791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9E44389-1B0D-F3E6-B6A8-A559A694E09E}"/>
                </a:ext>
              </a:extLst>
            </p:cNvPr>
            <p:cNvSpPr/>
            <p:nvPr/>
          </p:nvSpPr>
          <p:spPr>
            <a:xfrm rot="10800000" flipH="1">
              <a:off x="6960199" y="3423831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FE99138-ACA9-53B9-8872-0605B22E2F08}"/>
                </a:ext>
              </a:extLst>
            </p:cNvPr>
            <p:cNvSpPr/>
            <p:nvPr/>
          </p:nvSpPr>
          <p:spPr>
            <a:xfrm rot="10800000" flipH="1">
              <a:off x="6161366" y="3388872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162FFF3-6B35-856C-D6A7-D39A46168EFB}"/>
                </a:ext>
              </a:extLst>
            </p:cNvPr>
            <p:cNvSpPr/>
            <p:nvPr/>
          </p:nvSpPr>
          <p:spPr>
            <a:xfrm rot="10800000">
              <a:off x="9885775" y="3620819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B421BE-5CFF-8B30-A55C-B66A4394E47B}"/>
                </a:ext>
              </a:extLst>
            </p:cNvPr>
            <p:cNvSpPr/>
            <p:nvPr/>
          </p:nvSpPr>
          <p:spPr>
            <a:xfrm rot="10800000">
              <a:off x="10274552" y="3678841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CDC577-170A-E3D3-9FF2-D879431E09FF}"/>
                </a:ext>
              </a:extLst>
            </p:cNvPr>
            <p:cNvSpPr/>
            <p:nvPr/>
          </p:nvSpPr>
          <p:spPr>
            <a:xfrm rot="10800000">
              <a:off x="7774145" y="3607305"/>
              <a:ext cx="169781" cy="530113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  <a:gd name="connsiteX0" fmla="*/ 257242 w 257648"/>
                <a:gd name="connsiteY0" fmla="*/ 545163 h 545163"/>
                <a:gd name="connsiteX1" fmla="*/ 0 w 257648"/>
                <a:gd name="connsiteY1" fmla="*/ 109526 h 545163"/>
                <a:gd name="connsiteX0" fmla="*/ 164374 w 165178"/>
                <a:gd name="connsiteY0" fmla="*/ 550079 h 550079"/>
                <a:gd name="connsiteX1" fmla="*/ 0 w 165178"/>
                <a:gd name="connsiteY1" fmla="*/ 107298 h 550079"/>
                <a:gd name="connsiteX0" fmla="*/ 164374 w 165046"/>
                <a:gd name="connsiteY0" fmla="*/ 510312 h 510312"/>
                <a:gd name="connsiteX1" fmla="*/ 0 w 165046"/>
                <a:gd name="connsiteY1" fmla="*/ 67531 h 510312"/>
                <a:gd name="connsiteX0" fmla="*/ 181042 w 181628"/>
                <a:gd name="connsiteY0" fmla="*/ 494594 h 494594"/>
                <a:gd name="connsiteX1" fmla="*/ 0 w 181628"/>
                <a:gd name="connsiteY1" fmla="*/ 75626 h 494594"/>
                <a:gd name="connsiteX0" fmla="*/ 169136 w 169781"/>
                <a:gd name="connsiteY0" fmla="*/ 530113 h 530113"/>
                <a:gd name="connsiteX1" fmla="*/ 0 w 169781"/>
                <a:gd name="connsiteY1" fmla="*/ 58758 h 5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781" h="530113">
                  <a:moveTo>
                    <a:pt x="169136" y="530113"/>
                  </a:moveTo>
                  <a:cubicBezTo>
                    <a:pt x="179172" y="-130306"/>
                    <a:pt x="69829" y="-17395"/>
                    <a:pt x="0" y="587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545E1CE-750C-1FA1-2B27-E74F86137E3A}"/>
                </a:ext>
              </a:extLst>
            </p:cNvPr>
            <p:cNvSpPr/>
            <p:nvPr/>
          </p:nvSpPr>
          <p:spPr>
            <a:xfrm rot="10800000" flipH="1">
              <a:off x="6579911" y="3583374"/>
              <a:ext cx="243170" cy="606665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43001 w 243170"/>
                <a:gd name="connsiteY0" fmla="*/ 695782 h 695782"/>
                <a:gd name="connsiteX1" fmla="*/ 46 w 243170"/>
                <a:gd name="connsiteY1" fmla="*/ 305389 h 695782"/>
                <a:gd name="connsiteX0" fmla="*/ 243001 w 243170"/>
                <a:gd name="connsiteY0" fmla="*/ 606665 h 606665"/>
                <a:gd name="connsiteX1" fmla="*/ 46 w 243170"/>
                <a:gd name="connsiteY1" fmla="*/ 216272 h 60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170" h="606665">
                  <a:moveTo>
                    <a:pt x="243001" y="606665"/>
                  </a:moveTo>
                  <a:cubicBezTo>
                    <a:pt x="250656" y="-234730"/>
                    <a:pt x="-3944" y="-31330"/>
                    <a:pt x="46" y="21627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0E1EEF4-7A32-F9BD-AE2C-88ACEEB4C1AC}"/>
                </a:ext>
              </a:extLst>
            </p:cNvPr>
            <p:cNvSpPr/>
            <p:nvPr/>
          </p:nvSpPr>
          <p:spPr>
            <a:xfrm rot="10800000">
              <a:off x="8062674" y="3692702"/>
              <a:ext cx="216759" cy="401890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12050 w 212242"/>
                <a:gd name="connsiteY0" fmla="*/ 591249 h 591249"/>
                <a:gd name="connsiteX1" fmla="*/ 52 w 212242"/>
                <a:gd name="connsiteY1" fmla="*/ 448506 h 591249"/>
                <a:gd name="connsiteX0" fmla="*/ 171581 w 171814"/>
                <a:gd name="connsiteY0" fmla="*/ 603687 h 603687"/>
                <a:gd name="connsiteX1" fmla="*/ 65 w 171814"/>
                <a:gd name="connsiteY1" fmla="*/ 427607 h 603687"/>
                <a:gd name="connsiteX0" fmla="*/ 171575 w 174005"/>
                <a:gd name="connsiteY0" fmla="*/ 383451 h 383451"/>
                <a:gd name="connsiteX1" fmla="*/ 59 w 174005"/>
                <a:gd name="connsiteY1" fmla="*/ 207371 h 383451"/>
                <a:gd name="connsiteX0" fmla="*/ 188237 w 190496"/>
                <a:gd name="connsiteY0" fmla="*/ 413916 h 413916"/>
                <a:gd name="connsiteX1" fmla="*/ 53 w 190496"/>
                <a:gd name="connsiteY1" fmla="*/ 183068 h 413916"/>
                <a:gd name="connsiteX0" fmla="*/ 188184 w 190663"/>
                <a:gd name="connsiteY0" fmla="*/ 360583 h 360583"/>
                <a:gd name="connsiteX1" fmla="*/ 0 w 190663"/>
                <a:gd name="connsiteY1" fmla="*/ 129735 h 360583"/>
                <a:gd name="connsiteX0" fmla="*/ 204853 w 207154"/>
                <a:gd name="connsiteY0" fmla="*/ 372037 h 372037"/>
                <a:gd name="connsiteX1" fmla="*/ 0 w 207154"/>
                <a:gd name="connsiteY1" fmla="*/ 119758 h 372037"/>
                <a:gd name="connsiteX0" fmla="*/ 216759 w 218948"/>
                <a:gd name="connsiteY0" fmla="*/ 398095 h 398095"/>
                <a:gd name="connsiteX1" fmla="*/ 0 w 218948"/>
                <a:gd name="connsiteY1" fmla="*/ 100573 h 398095"/>
                <a:gd name="connsiteX0" fmla="*/ 216759 w 216759"/>
                <a:gd name="connsiteY0" fmla="*/ 401890 h 401890"/>
                <a:gd name="connsiteX1" fmla="*/ 0 w 216759"/>
                <a:gd name="connsiteY1" fmla="*/ 104368 h 40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759" h="401890">
                  <a:moveTo>
                    <a:pt x="216759" y="401890"/>
                  </a:moveTo>
                  <a:cubicBezTo>
                    <a:pt x="210126" y="-148992"/>
                    <a:pt x="17441" y="-9884"/>
                    <a:pt x="0" y="10436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96A4944-A7FF-390C-69D0-36BFCAB0FA67}"/>
                </a:ext>
              </a:extLst>
            </p:cNvPr>
            <p:cNvSpPr/>
            <p:nvPr/>
          </p:nvSpPr>
          <p:spPr>
            <a:xfrm rot="10800000" flipH="1">
              <a:off x="9219347" y="3402364"/>
              <a:ext cx="109942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A9851A9-A6D9-D28D-A3D9-79E9DF76C922}"/>
              </a:ext>
            </a:extLst>
          </p:cNvPr>
          <p:cNvSpPr/>
          <p:nvPr/>
        </p:nvSpPr>
        <p:spPr>
          <a:xfrm>
            <a:off x="393192" y="201168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7EEAAA7F-16D8-CCE1-D1D0-00ED6F04BA9C}"/>
              </a:ext>
            </a:extLst>
          </p:cNvPr>
          <p:cNvSpPr txBox="1">
            <a:spLocks/>
          </p:cNvSpPr>
          <p:nvPr/>
        </p:nvSpPr>
        <p:spPr>
          <a:xfrm>
            <a:off x="612648" y="274320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between Yellowfin and Blackfin tuna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C4298B-7F4E-FCC9-E15B-519D1A08FF4D}"/>
              </a:ext>
            </a:extLst>
          </p:cNvPr>
          <p:cNvGrpSpPr/>
          <p:nvPr/>
        </p:nvGrpSpPr>
        <p:grpSpPr>
          <a:xfrm>
            <a:off x="5216356" y="810137"/>
            <a:ext cx="1759289" cy="1025931"/>
            <a:chOff x="3231925" y="1648185"/>
            <a:chExt cx="5660857" cy="33011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1395F4E-320A-68AA-A5D6-BA1548FC2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299217" y="1908678"/>
              <a:ext cx="5593565" cy="3040643"/>
            </a:xfrm>
            <a:prstGeom prst="roundRect">
              <a:avLst>
                <a:gd name="adj" fmla="val 7588"/>
              </a:avLst>
            </a:prstGeom>
          </p:spPr>
        </p:pic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45EF7D4F-93B4-03F8-7DD5-708BDC36B7A8}"/>
                </a:ext>
              </a:extLst>
            </p:cNvPr>
            <p:cNvSpPr/>
            <p:nvPr/>
          </p:nvSpPr>
          <p:spPr>
            <a:xfrm rot="6357359">
              <a:off x="3301507" y="1763119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2A7614F-B0DA-76B8-A267-D8921605821E}"/>
                </a:ext>
              </a:extLst>
            </p:cNvPr>
            <p:cNvSpPr/>
            <p:nvPr/>
          </p:nvSpPr>
          <p:spPr>
            <a:xfrm rot="8025679">
              <a:off x="6399963" y="1578603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867AF5-2CEF-3798-49BC-B87D160C8E68}"/>
              </a:ext>
            </a:extLst>
          </p:cNvPr>
          <p:cNvSpPr txBox="1"/>
          <p:nvPr/>
        </p:nvSpPr>
        <p:spPr>
          <a:xfrm>
            <a:off x="4278101" y="6101332"/>
            <a:ext cx="164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F3F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Yellowfin tuna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2301DC-FC2C-1CBD-5E52-15CC4265195E}"/>
              </a:ext>
            </a:extLst>
          </p:cNvPr>
          <p:cNvSpPr txBox="1"/>
          <p:nvPr/>
        </p:nvSpPr>
        <p:spPr>
          <a:xfrm>
            <a:off x="6598946" y="6105646"/>
            <a:ext cx="151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F3F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Blackfin tuna</a:t>
            </a:r>
          </a:p>
        </p:txBody>
      </p:sp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E76CAD7B-3119-41B7-6173-03171629168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4553" b="12374"/>
          <a:stretch/>
        </p:blipFill>
        <p:spPr>
          <a:xfrm>
            <a:off x="5888410" y="5240163"/>
            <a:ext cx="757156" cy="84040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023E7EA-188A-6E3C-8883-5AF70CCD0B32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553" b="12374"/>
          <a:stretch/>
        </p:blipFill>
        <p:spPr>
          <a:xfrm>
            <a:off x="5905945" y="5272648"/>
            <a:ext cx="664238" cy="7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4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96F9434-89B4-9918-D3F6-4D50DEDA5AF9}"/>
              </a:ext>
            </a:extLst>
          </p:cNvPr>
          <p:cNvGrpSpPr/>
          <p:nvPr/>
        </p:nvGrpSpPr>
        <p:grpSpPr>
          <a:xfrm>
            <a:off x="9940909" y="195657"/>
            <a:ext cx="2084052" cy="645862"/>
            <a:chOff x="126331" y="5858041"/>
            <a:chExt cx="2084052" cy="64586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6B0A5FCE-7074-1487-8374-1C77E67C7EE4}"/>
                </a:ext>
              </a:extLst>
            </p:cNvPr>
            <p:cNvSpPr/>
            <p:nvPr/>
          </p:nvSpPr>
          <p:spPr>
            <a:xfrm>
              <a:off x="126331" y="5858041"/>
              <a:ext cx="2084052" cy="645862"/>
            </a:xfrm>
            <a:prstGeom prst="roundRect">
              <a:avLst>
                <a:gd name="adj" fmla="val 50000"/>
              </a:avLst>
            </a:prstGeom>
            <a:solidFill>
              <a:srgbClr val="1F2529"/>
            </a:solidFill>
            <a:ln>
              <a:noFill/>
            </a:ln>
            <a:effectLst>
              <a:outerShdw blurRad="63500" dist="508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D455C2B-8614-9D86-9B35-C7DA3D8716EF}"/>
                </a:ext>
              </a:extLst>
            </p:cNvPr>
            <p:cNvGrpSpPr/>
            <p:nvPr/>
          </p:nvGrpSpPr>
          <p:grpSpPr>
            <a:xfrm>
              <a:off x="404048" y="6013115"/>
              <a:ext cx="1665368" cy="361404"/>
              <a:chOff x="529715" y="5437650"/>
              <a:chExt cx="1665368" cy="361404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A6FDB106-36A7-F7C0-FE4D-5366F3B87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715" y="5437650"/>
                <a:ext cx="278910" cy="361404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E64C3EA-E9DE-E39C-445B-2CBB437251FA}"/>
                  </a:ext>
                </a:extLst>
              </p:cNvPr>
              <p:cNvSpPr txBox="1"/>
              <p:nvPr/>
            </p:nvSpPr>
            <p:spPr>
              <a:xfrm>
                <a:off x="773695" y="5484482"/>
                <a:ext cx="14213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latin typeface="Roboto Light" panose="02000000000000000000" pitchFamily="2" charset="0"/>
                    <a:ea typeface="Roboto Light" panose="02000000000000000000" pitchFamily="2" charset="0"/>
                  </a:rPr>
                  <a:t>Marçais</a:t>
                </a:r>
                <a:r>
                  <a:rPr lang="en-US" sz="1200" i="1" dirty="0" err="1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et</a:t>
                </a:r>
                <a:r>
                  <a:rPr lang="en-US" sz="1200" i="1" dirty="0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 al. </a:t>
                </a:r>
                <a:r>
                  <a:rPr lang="en-US" sz="1200" dirty="0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2018</a:t>
                </a:r>
              </a:p>
            </p:txBody>
          </p:sp>
        </p:grpSp>
      </p:grp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7185E7E-35A8-42A0-B21A-EB40B67F3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5"/>
          <a:stretch/>
        </p:blipFill>
        <p:spPr>
          <a:xfrm>
            <a:off x="612479" y="992385"/>
            <a:ext cx="10507646" cy="5595183"/>
          </a:xfrm>
          <a:prstGeom prst="roundRect">
            <a:avLst>
              <a:gd name="adj" fmla="val 3889"/>
            </a:avLst>
          </a:prstGeom>
        </p:spPr>
      </p:pic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8B377EC0-479B-449F-B4AC-86BFFCD35A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0" b="730"/>
          <a:stretch/>
        </p:blipFill>
        <p:spPr>
          <a:xfrm>
            <a:off x="11173495" y="3960785"/>
            <a:ext cx="684544" cy="312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513C81-48BD-4167-973E-6343C6DBA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3495" y="2683694"/>
            <a:ext cx="722586" cy="272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9AF0380-CD2D-4409-BBFB-7FF70E6A4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3495" y="3356762"/>
            <a:ext cx="698046" cy="2641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90625F-2EF1-47A3-A299-7D705E3697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431965">
            <a:off x="11180614" y="4630640"/>
            <a:ext cx="729018" cy="3091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A3CD4DA-AB4B-4BE3-B456-22BB01B7D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3495" y="2009331"/>
            <a:ext cx="684334" cy="2996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A66AFAA-A392-4B8B-87AE-84C3639CA4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3495" y="1371191"/>
            <a:ext cx="744824" cy="289586"/>
          </a:xfrm>
          <a:prstGeom prst="rect">
            <a:avLst/>
          </a:prstGeom>
        </p:spPr>
      </p:pic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09F3223C-0629-4166-A6BF-1CE09AFFA7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73495" y="5236126"/>
            <a:ext cx="729022" cy="3544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28380E-F543-49A1-B11C-C8ECD814D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73495" y="5912975"/>
            <a:ext cx="684334" cy="30708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877FE22-16A1-4651-B48F-C0533540419E}"/>
              </a:ext>
            </a:extLst>
          </p:cNvPr>
          <p:cNvGrpSpPr/>
          <p:nvPr/>
        </p:nvGrpSpPr>
        <p:grpSpPr>
          <a:xfrm>
            <a:off x="2261234" y="1284930"/>
            <a:ext cx="7157086" cy="5075984"/>
            <a:chOff x="2261234" y="1037280"/>
            <a:chExt cx="7157086" cy="5075984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9BA81B0B-65BB-480C-B57C-6B6AD0C6CA89}"/>
                </a:ext>
              </a:extLst>
            </p:cNvPr>
            <p:cNvSpPr/>
            <p:nvPr/>
          </p:nvSpPr>
          <p:spPr>
            <a:xfrm>
              <a:off x="6409426" y="1037281"/>
              <a:ext cx="284672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49BD9985-B291-4B70-A5D5-7D724FC9BB60}"/>
                </a:ext>
              </a:extLst>
            </p:cNvPr>
            <p:cNvSpPr/>
            <p:nvPr/>
          </p:nvSpPr>
          <p:spPr>
            <a:xfrm>
              <a:off x="9201497" y="1043039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40FA2CD-F60A-4982-B32C-A29A4796E228}"/>
                </a:ext>
              </a:extLst>
            </p:cNvPr>
            <p:cNvSpPr/>
            <p:nvPr/>
          </p:nvSpPr>
          <p:spPr>
            <a:xfrm>
              <a:off x="4524374" y="1037281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F9E957-E89C-4093-A36A-8DC3760C3E4D}"/>
                </a:ext>
              </a:extLst>
            </p:cNvPr>
            <p:cNvSpPr/>
            <p:nvPr/>
          </p:nvSpPr>
          <p:spPr>
            <a:xfrm>
              <a:off x="2261234" y="1040456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76F8367-666A-4BBD-B4C8-3D360C05E327}"/>
                </a:ext>
              </a:extLst>
            </p:cNvPr>
            <p:cNvSpPr/>
            <p:nvPr/>
          </p:nvSpPr>
          <p:spPr>
            <a:xfrm>
              <a:off x="8037607" y="1037280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D37DAD7-5F3E-4868-AE96-876AF021FF61}"/>
              </a:ext>
            </a:extLst>
          </p:cNvPr>
          <p:cNvSpPr/>
          <p:nvPr/>
        </p:nvSpPr>
        <p:spPr>
          <a:xfrm>
            <a:off x="905164" y="5788574"/>
            <a:ext cx="11011588" cy="62972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6E7C87-8848-BB03-E9B4-127DD2ACA38D}"/>
              </a:ext>
            </a:extLst>
          </p:cNvPr>
          <p:cNvSpPr/>
          <p:nvPr/>
        </p:nvSpPr>
        <p:spPr>
          <a:xfrm>
            <a:off x="388180" y="203724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20F25BE-FF2E-F824-015C-3045354E04EA}"/>
              </a:ext>
            </a:extLst>
          </p:cNvPr>
          <p:cNvSpPr txBox="1">
            <a:spLocks/>
          </p:cNvSpPr>
          <p:nvPr/>
        </p:nvSpPr>
        <p:spPr>
          <a:xfrm>
            <a:off x="612479" y="270432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vs Southern bluefin tuna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7868B-A30F-3BDD-035E-919E752AD6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6" y="428"/>
            <a:ext cx="12171428" cy="685714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D1428E7-D244-3F4D-EFE5-3E966FB57CE6}"/>
              </a:ext>
            </a:extLst>
          </p:cNvPr>
          <p:cNvSpPr/>
          <p:nvPr/>
        </p:nvSpPr>
        <p:spPr>
          <a:xfrm>
            <a:off x="340518" y="66674"/>
            <a:ext cx="11812163" cy="6724650"/>
          </a:xfrm>
          <a:prstGeom prst="rect">
            <a:avLst/>
          </a:prstGeom>
          <a:solidFill>
            <a:srgbClr val="1F252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1" name="Picture 30" descr="Table&#10;&#10;Description automatically generated with medium confidence">
            <a:extLst>
              <a:ext uri="{FF2B5EF4-FFF2-40B4-BE49-F238E27FC236}">
                <a16:creationId xmlns:a16="http://schemas.microsoft.com/office/drawing/2014/main" id="{6C709438-46AD-24EE-B909-CF8B53CFA4F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9156" r="8399"/>
          <a:stretch/>
        </p:blipFill>
        <p:spPr>
          <a:xfrm>
            <a:off x="1073076" y="3466726"/>
            <a:ext cx="10045848" cy="2610963"/>
          </a:xfrm>
          <a:prstGeom prst="roundRect">
            <a:avLst>
              <a:gd name="adj" fmla="val 606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A9851A9-A6D9-D28D-A3D9-79E9DF76C922}"/>
              </a:ext>
            </a:extLst>
          </p:cNvPr>
          <p:cNvSpPr/>
          <p:nvPr/>
        </p:nvSpPr>
        <p:spPr>
          <a:xfrm>
            <a:off x="393192" y="201168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7EEAAA7F-16D8-CCE1-D1D0-00ED6F04BA9C}"/>
              </a:ext>
            </a:extLst>
          </p:cNvPr>
          <p:cNvSpPr txBox="1">
            <a:spLocks/>
          </p:cNvSpPr>
          <p:nvPr/>
        </p:nvSpPr>
        <p:spPr>
          <a:xfrm>
            <a:off x="612648" y="274320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between Yellowfin and Blackfin tuna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C4298B-7F4E-FCC9-E15B-519D1A08FF4D}"/>
              </a:ext>
            </a:extLst>
          </p:cNvPr>
          <p:cNvGrpSpPr/>
          <p:nvPr/>
        </p:nvGrpSpPr>
        <p:grpSpPr>
          <a:xfrm>
            <a:off x="4598388" y="1209285"/>
            <a:ext cx="2995224" cy="1746669"/>
            <a:chOff x="3231925" y="1648184"/>
            <a:chExt cx="5660857" cy="33011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1395F4E-320A-68AA-A5D6-BA1548FC2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299217" y="1908678"/>
              <a:ext cx="5593565" cy="3040643"/>
            </a:xfrm>
            <a:prstGeom prst="roundRect">
              <a:avLst>
                <a:gd name="adj" fmla="val 7588"/>
              </a:avLst>
            </a:prstGeom>
          </p:spPr>
        </p:pic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45EF7D4F-93B4-03F8-7DD5-708BDC36B7A8}"/>
                </a:ext>
              </a:extLst>
            </p:cNvPr>
            <p:cNvSpPr/>
            <p:nvPr/>
          </p:nvSpPr>
          <p:spPr>
            <a:xfrm rot="6357359">
              <a:off x="3301507" y="1763119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2A7614F-B0DA-76B8-A267-D8921605821E}"/>
                </a:ext>
              </a:extLst>
            </p:cNvPr>
            <p:cNvSpPr/>
            <p:nvPr/>
          </p:nvSpPr>
          <p:spPr>
            <a:xfrm rot="8025679">
              <a:off x="6399963" y="1578601"/>
              <a:ext cx="2067982" cy="2207148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67832A-AAA4-9D34-72A6-54612AE7FEC8}"/>
              </a:ext>
            </a:extLst>
          </p:cNvPr>
          <p:cNvGrpSpPr/>
          <p:nvPr/>
        </p:nvGrpSpPr>
        <p:grpSpPr>
          <a:xfrm>
            <a:off x="4866871" y="875459"/>
            <a:ext cx="2524472" cy="2543375"/>
            <a:chOff x="4866871" y="875459"/>
            <a:chExt cx="2524472" cy="25433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9FFEF3-BF4C-7F79-4BBF-3B7DC54F69C9}"/>
                </a:ext>
              </a:extLst>
            </p:cNvPr>
            <p:cNvGrpSpPr/>
            <p:nvPr/>
          </p:nvGrpSpPr>
          <p:grpSpPr>
            <a:xfrm>
              <a:off x="4866871" y="875459"/>
              <a:ext cx="2422620" cy="1414539"/>
              <a:chOff x="5099578" y="2149719"/>
              <a:chExt cx="2422620" cy="1414539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F7AECBC-3945-14D7-617A-B61B3A29917E}"/>
                  </a:ext>
                </a:extLst>
              </p:cNvPr>
              <p:cNvSpPr/>
              <p:nvPr/>
            </p:nvSpPr>
            <p:spPr>
              <a:xfrm rot="15684413">
                <a:off x="6672575" y="2630169"/>
                <a:ext cx="1144192" cy="555054"/>
              </a:xfrm>
              <a:custGeom>
                <a:avLst/>
                <a:gdLst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911408 h 911408"/>
                  <a:gd name="connsiteX1" fmla="*/ 1259457 w 2656936"/>
                  <a:gd name="connsiteY1" fmla="*/ 238547 h 911408"/>
                  <a:gd name="connsiteX2" fmla="*/ 1259457 w 2656936"/>
                  <a:gd name="connsiteY2" fmla="*/ 238547 h 911408"/>
                  <a:gd name="connsiteX3" fmla="*/ 0 w 2656936"/>
                  <a:gd name="connsiteY3" fmla="*/ 126404 h 911408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1061049 h 1061049"/>
                  <a:gd name="connsiteX1" fmla="*/ 1259457 w 2656936"/>
                  <a:gd name="connsiteY1" fmla="*/ 388188 h 1061049"/>
                  <a:gd name="connsiteX2" fmla="*/ 612476 w 2656936"/>
                  <a:gd name="connsiteY2" fmla="*/ 0 h 1061049"/>
                  <a:gd name="connsiteX3" fmla="*/ 0 w 2656936"/>
                  <a:gd name="connsiteY3" fmla="*/ 276045 h 1061049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0 w 2656936"/>
                  <a:gd name="connsiteY2" fmla="*/ 0 h 785004"/>
                  <a:gd name="connsiteX0" fmla="*/ 2656936 w 2656936"/>
                  <a:gd name="connsiteY0" fmla="*/ 825181 h 825181"/>
                  <a:gd name="connsiteX1" fmla="*/ 1380226 w 2656936"/>
                  <a:gd name="connsiteY1" fmla="*/ 57429 h 825181"/>
                  <a:gd name="connsiteX2" fmla="*/ 0 w 2656936"/>
                  <a:gd name="connsiteY2" fmla="*/ 40177 h 825181"/>
                  <a:gd name="connsiteX0" fmla="*/ 2656936 w 2656936"/>
                  <a:gd name="connsiteY0" fmla="*/ 852018 h 852018"/>
                  <a:gd name="connsiteX1" fmla="*/ 1380226 w 2656936"/>
                  <a:gd name="connsiteY1" fmla="*/ 84266 h 852018"/>
                  <a:gd name="connsiteX2" fmla="*/ 0 w 2656936"/>
                  <a:gd name="connsiteY2" fmla="*/ 67014 h 852018"/>
                  <a:gd name="connsiteX0" fmla="*/ 2656936 w 2656936"/>
                  <a:gd name="connsiteY0" fmla="*/ 825182 h 825182"/>
                  <a:gd name="connsiteX1" fmla="*/ 1380226 w 2656936"/>
                  <a:gd name="connsiteY1" fmla="*/ 57430 h 825182"/>
                  <a:gd name="connsiteX2" fmla="*/ 0 w 2656936"/>
                  <a:gd name="connsiteY2" fmla="*/ 40178 h 825182"/>
                  <a:gd name="connsiteX0" fmla="*/ 2656936 w 2656936"/>
                  <a:gd name="connsiteY0" fmla="*/ 825182 h 825182"/>
                  <a:gd name="connsiteX1" fmla="*/ 1380226 w 2656936"/>
                  <a:gd name="connsiteY1" fmla="*/ 57430 h 825182"/>
                  <a:gd name="connsiteX2" fmla="*/ 0 w 2656936"/>
                  <a:gd name="connsiteY2" fmla="*/ 40178 h 825182"/>
                  <a:gd name="connsiteX0" fmla="*/ 1320819 w 2398514"/>
                  <a:gd name="connsiteY0" fmla="*/ 791022 h 791022"/>
                  <a:gd name="connsiteX1" fmla="*/ 44109 w 2398514"/>
                  <a:gd name="connsiteY1" fmla="*/ 23270 h 791022"/>
                  <a:gd name="connsiteX2" fmla="*/ 2382443 w 2398514"/>
                  <a:gd name="connsiteY2" fmla="*/ 333678 h 791022"/>
                  <a:gd name="connsiteX0" fmla="*/ 64947 w 1274795"/>
                  <a:gd name="connsiteY0" fmla="*/ 457344 h 457344"/>
                  <a:gd name="connsiteX1" fmla="*/ 1211397 w 1274795"/>
                  <a:gd name="connsiteY1" fmla="*/ 245852 h 457344"/>
                  <a:gd name="connsiteX2" fmla="*/ 1126571 w 1274795"/>
                  <a:gd name="connsiteY2" fmla="*/ 0 h 457344"/>
                  <a:gd name="connsiteX0" fmla="*/ 0 w 1061624"/>
                  <a:gd name="connsiteY0" fmla="*/ 457344 h 457344"/>
                  <a:gd name="connsiteX1" fmla="*/ 1061624 w 1061624"/>
                  <a:gd name="connsiteY1" fmla="*/ 0 h 457344"/>
                  <a:gd name="connsiteX0" fmla="*/ 508096 w 508096"/>
                  <a:gd name="connsiteY0" fmla="*/ 381144 h 381144"/>
                  <a:gd name="connsiteX1" fmla="*/ 0 w 508096"/>
                  <a:gd name="connsiteY1" fmla="*/ 0 h 381144"/>
                  <a:gd name="connsiteX0" fmla="*/ 1658716 w 1658716"/>
                  <a:gd name="connsiteY0" fmla="*/ 0 h 479916"/>
                  <a:gd name="connsiteX1" fmla="*/ 0 w 1658716"/>
                  <a:gd name="connsiteY1" fmla="*/ 479916 h 479916"/>
                  <a:gd name="connsiteX0" fmla="*/ 1315816 w 1315816"/>
                  <a:gd name="connsiteY0" fmla="*/ 0 h 822816"/>
                  <a:gd name="connsiteX1" fmla="*/ 0 w 1315816"/>
                  <a:gd name="connsiteY1" fmla="*/ 822816 h 822816"/>
                  <a:gd name="connsiteX0" fmla="*/ 1315816 w 1315816"/>
                  <a:gd name="connsiteY0" fmla="*/ 0 h 822816"/>
                  <a:gd name="connsiteX1" fmla="*/ 0 w 1315816"/>
                  <a:gd name="connsiteY1" fmla="*/ 822816 h 822816"/>
                  <a:gd name="connsiteX0" fmla="*/ 1315816 w 1315816"/>
                  <a:gd name="connsiteY0" fmla="*/ 812 h 823628"/>
                  <a:gd name="connsiteX1" fmla="*/ 0 w 1315816"/>
                  <a:gd name="connsiteY1" fmla="*/ 823628 h 823628"/>
                  <a:gd name="connsiteX0" fmla="*/ 934816 w 934816"/>
                  <a:gd name="connsiteY0" fmla="*/ 715 h 833056"/>
                  <a:gd name="connsiteX1" fmla="*/ 0 w 934816"/>
                  <a:gd name="connsiteY1" fmla="*/ 833056 h 833056"/>
                  <a:gd name="connsiteX0" fmla="*/ 934816 w 934816"/>
                  <a:gd name="connsiteY0" fmla="*/ 0 h 832341"/>
                  <a:gd name="connsiteX1" fmla="*/ 0 w 934816"/>
                  <a:gd name="connsiteY1" fmla="*/ 832341 h 832341"/>
                  <a:gd name="connsiteX0" fmla="*/ 934947 w 934947"/>
                  <a:gd name="connsiteY0" fmla="*/ 0 h 832341"/>
                  <a:gd name="connsiteX1" fmla="*/ 131 w 934947"/>
                  <a:gd name="connsiteY1" fmla="*/ 832341 h 832341"/>
                  <a:gd name="connsiteX0" fmla="*/ 870329 w 870329"/>
                  <a:gd name="connsiteY0" fmla="*/ 143149 h 421308"/>
                  <a:gd name="connsiteX1" fmla="*/ 167 w 870329"/>
                  <a:gd name="connsiteY1" fmla="*/ 421308 h 421308"/>
                  <a:gd name="connsiteX0" fmla="*/ 824188 w 824188"/>
                  <a:gd name="connsiteY0" fmla="*/ 220053 h 378140"/>
                  <a:gd name="connsiteX1" fmla="*/ 208 w 824188"/>
                  <a:gd name="connsiteY1" fmla="*/ 378140 h 378140"/>
                  <a:gd name="connsiteX0" fmla="*/ 823980 w 823980"/>
                  <a:gd name="connsiteY0" fmla="*/ 53311 h 211398"/>
                  <a:gd name="connsiteX1" fmla="*/ 0 w 823980"/>
                  <a:gd name="connsiteY1" fmla="*/ 211398 h 211398"/>
                  <a:gd name="connsiteX0" fmla="*/ 823980 w 823980"/>
                  <a:gd name="connsiteY0" fmla="*/ 86242 h 244329"/>
                  <a:gd name="connsiteX1" fmla="*/ 0 w 823980"/>
                  <a:gd name="connsiteY1" fmla="*/ 244329 h 244329"/>
                  <a:gd name="connsiteX0" fmla="*/ 823980 w 823980"/>
                  <a:gd name="connsiteY0" fmla="*/ 46342 h 204429"/>
                  <a:gd name="connsiteX1" fmla="*/ 0 w 823980"/>
                  <a:gd name="connsiteY1" fmla="*/ 204429 h 204429"/>
                  <a:gd name="connsiteX0" fmla="*/ 824015 w 824015"/>
                  <a:gd name="connsiteY0" fmla="*/ 44597 h 202684"/>
                  <a:gd name="connsiteX1" fmla="*/ 35 w 824015"/>
                  <a:gd name="connsiteY1" fmla="*/ 202684 h 202684"/>
                  <a:gd name="connsiteX0" fmla="*/ 1081347 w 1081347"/>
                  <a:gd name="connsiteY0" fmla="*/ 15412 h 352942"/>
                  <a:gd name="connsiteX1" fmla="*/ 20 w 1081347"/>
                  <a:gd name="connsiteY1" fmla="*/ 352942 h 352942"/>
                  <a:gd name="connsiteX0" fmla="*/ 1081327 w 1081327"/>
                  <a:gd name="connsiteY0" fmla="*/ 10907 h 348437"/>
                  <a:gd name="connsiteX1" fmla="*/ 0 w 1081327"/>
                  <a:gd name="connsiteY1" fmla="*/ 348437 h 348437"/>
                  <a:gd name="connsiteX0" fmla="*/ 3695462 w 3695462"/>
                  <a:gd name="connsiteY0" fmla="*/ 8000 h 458559"/>
                  <a:gd name="connsiteX1" fmla="*/ 0 w 3695462"/>
                  <a:gd name="connsiteY1" fmla="*/ 458559 h 458559"/>
                  <a:gd name="connsiteX0" fmla="*/ 3695462 w 3695462"/>
                  <a:gd name="connsiteY0" fmla="*/ 12829 h 463388"/>
                  <a:gd name="connsiteX1" fmla="*/ 0 w 3695462"/>
                  <a:gd name="connsiteY1" fmla="*/ 463388 h 463388"/>
                  <a:gd name="connsiteX0" fmla="*/ 1661189 w 1661189"/>
                  <a:gd name="connsiteY0" fmla="*/ 422402 h 422402"/>
                  <a:gd name="connsiteX1" fmla="*/ 0 w 1661189"/>
                  <a:gd name="connsiteY1" fmla="*/ 94528 h 422402"/>
                  <a:gd name="connsiteX0" fmla="*/ 1661189 w 1661189"/>
                  <a:gd name="connsiteY0" fmla="*/ 327874 h 526228"/>
                  <a:gd name="connsiteX1" fmla="*/ 0 w 1661189"/>
                  <a:gd name="connsiteY1" fmla="*/ 0 h 526228"/>
                  <a:gd name="connsiteX0" fmla="*/ 1661189 w 1661189"/>
                  <a:gd name="connsiteY0" fmla="*/ 327874 h 693593"/>
                  <a:gd name="connsiteX1" fmla="*/ 0 w 1661189"/>
                  <a:gd name="connsiteY1" fmla="*/ 0 h 693593"/>
                  <a:gd name="connsiteX0" fmla="*/ 1117240 w 1117240"/>
                  <a:gd name="connsiteY0" fmla="*/ 100423 h 588507"/>
                  <a:gd name="connsiteX1" fmla="*/ 0 w 1117240"/>
                  <a:gd name="connsiteY1" fmla="*/ 0 h 588507"/>
                  <a:gd name="connsiteX0" fmla="*/ 1117240 w 1117240"/>
                  <a:gd name="connsiteY0" fmla="*/ 100423 h 542650"/>
                  <a:gd name="connsiteX1" fmla="*/ 0 w 1117240"/>
                  <a:gd name="connsiteY1" fmla="*/ 0 h 542650"/>
                  <a:gd name="connsiteX0" fmla="*/ 1117240 w 1117240"/>
                  <a:gd name="connsiteY0" fmla="*/ 100423 h 357572"/>
                  <a:gd name="connsiteX1" fmla="*/ 0 w 1117240"/>
                  <a:gd name="connsiteY1" fmla="*/ 0 h 357572"/>
                  <a:gd name="connsiteX0" fmla="*/ 1117240 w 1117240"/>
                  <a:gd name="connsiteY0" fmla="*/ 100423 h 383141"/>
                  <a:gd name="connsiteX1" fmla="*/ 0 w 1117240"/>
                  <a:gd name="connsiteY1" fmla="*/ 0 h 383141"/>
                  <a:gd name="connsiteX0" fmla="*/ 1117240 w 1117240"/>
                  <a:gd name="connsiteY0" fmla="*/ 100423 h 206057"/>
                  <a:gd name="connsiteX1" fmla="*/ 0 w 1117240"/>
                  <a:gd name="connsiteY1" fmla="*/ 0 h 206057"/>
                  <a:gd name="connsiteX0" fmla="*/ 1191598 w 1191598"/>
                  <a:gd name="connsiteY0" fmla="*/ 107104 h 211413"/>
                  <a:gd name="connsiteX1" fmla="*/ 0 w 1191598"/>
                  <a:gd name="connsiteY1" fmla="*/ 0 h 211413"/>
                  <a:gd name="connsiteX0" fmla="*/ 1191598 w 1191598"/>
                  <a:gd name="connsiteY0" fmla="*/ 107104 h 453092"/>
                  <a:gd name="connsiteX1" fmla="*/ 0 w 1191598"/>
                  <a:gd name="connsiteY1" fmla="*/ 0 h 453092"/>
                  <a:gd name="connsiteX0" fmla="*/ 1160835 w 1160835"/>
                  <a:gd name="connsiteY0" fmla="*/ 156915 h 491570"/>
                  <a:gd name="connsiteX1" fmla="*/ 0 w 1160835"/>
                  <a:gd name="connsiteY1" fmla="*/ 0 h 491570"/>
                  <a:gd name="connsiteX0" fmla="*/ 1160835 w 1160835"/>
                  <a:gd name="connsiteY0" fmla="*/ 156915 h 509644"/>
                  <a:gd name="connsiteX1" fmla="*/ 0 w 1160835"/>
                  <a:gd name="connsiteY1" fmla="*/ 0 h 509644"/>
                  <a:gd name="connsiteX0" fmla="*/ 1144192 w 1144192"/>
                  <a:gd name="connsiteY0" fmla="*/ 216052 h 555054"/>
                  <a:gd name="connsiteX1" fmla="*/ 0 w 1144192"/>
                  <a:gd name="connsiteY1" fmla="*/ 0 h 55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4192" h="555054">
                    <a:moveTo>
                      <a:pt x="1144192" y="216052"/>
                    </a:moveTo>
                    <a:cubicBezTo>
                      <a:pt x="702818" y="1031962"/>
                      <a:pt x="543757" y="136260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rgbClr val="C00000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AAC73BE-C849-5DA2-59DA-8CF76743813E}"/>
                  </a:ext>
                </a:extLst>
              </p:cNvPr>
              <p:cNvSpPr/>
              <p:nvPr/>
            </p:nvSpPr>
            <p:spPr>
              <a:xfrm rot="6737576" flipH="1">
                <a:off x="4774370" y="2618670"/>
                <a:ext cx="1270796" cy="620379"/>
              </a:xfrm>
              <a:custGeom>
                <a:avLst/>
                <a:gdLst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911408 h 911408"/>
                  <a:gd name="connsiteX1" fmla="*/ 1259457 w 2656936"/>
                  <a:gd name="connsiteY1" fmla="*/ 238547 h 911408"/>
                  <a:gd name="connsiteX2" fmla="*/ 1259457 w 2656936"/>
                  <a:gd name="connsiteY2" fmla="*/ 238547 h 911408"/>
                  <a:gd name="connsiteX3" fmla="*/ 0 w 2656936"/>
                  <a:gd name="connsiteY3" fmla="*/ 126404 h 911408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1061049 h 1061049"/>
                  <a:gd name="connsiteX1" fmla="*/ 1259457 w 2656936"/>
                  <a:gd name="connsiteY1" fmla="*/ 388188 h 1061049"/>
                  <a:gd name="connsiteX2" fmla="*/ 612476 w 2656936"/>
                  <a:gd name="connsiteY2" fmla="*/ 0 h 1061049"/>
                  <a:gd name="connsiteX3" fmla="*/ 0 w 2656936"/>
                  <a:gd name="connsiteY3" fmla="*/ 276045 h 1061049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0 w 2656936"/>
                  <a:gd name="connsiteY2" fmla="*/ 0 h 785004"/>
                  <a:gd name="connsiteX0" fmla="*/ 2656936 w 2656936"/>
                  <a:gd name="connsiteY0" fmla="*/ 825181 h 825181"/>
                  <a:gd name="connsiteX1" fmla="*/ 1380226 w 2656936"/>
                  <a:gd name="connsiteY1" fmla="*/ 57429 h 825181"/>
                  <a:gd name="connsiteX2" fmla="*/ 0 w 2656936"/>
                  <a:gd name="connsiteY2" fmla="*/ 40177 h 825181"/>
                  <a:gd name="connsiteX0" fmla="*/ 2656936 w 2656936"/>
                  <a:gd name="connsiteY0" fmla="*/ 852018 h 852018"/>
                  <a:gd name="connsiteX1" fmla="*/ 1380226 w 2656936"/>
                  <a:gd name="connsiteY1" fmla="*/ 84266 h 852018"/>
                  <a:gd name="connsiteX2" fmla="*/ 0 w 2656936"/>
                  <a:gd name="connsiteY2" fmla="*/ 67014 h 852018"/>
                  <a:gd name="connsiteX0" fmla="*/ 2656936 w 2656936"/>
                  <a:gd name="connsiteY0" fmla="*/ 825182 h 825182"/>
                  <a:gd name="connsiteX1" fmla="*/ 1380226 w 2656936"/>
                  <a:gd name="connsiteY1" fmla="*/ 57430 h 825182"/>
                  <a:gd name="connsiteX2" fmla="*/ 0 w 2656936"/>
                  <a:gd name="connsiteY2" fmla="*/ 40178 h 825182"/>
                  <a:gd name="connsiteX0" fmla="*/ 2656936 w 2656936"/>
                  <a:gd name="connsiteY0" fmla="*/ 825182 h 825182"/>
                  <a:gd name="connsiteX1" fmla="*/ 1380226 w 2656936"/>
                  <a:gd name="connsiteY1" fmla="*/ 57430 h 825182"/>
                  <a:gd name="connsiteX2" fmla="*/ 0 w 2656936"/>
                  <a:gd name="connsiteY2" fmla="*/ 40178 h 825182"/>
                  <a:gd name="connsiteX0" fmla="*/ 1320819 w 2398514"/>
                  <a:gd name="connsiteY0" fmla="*/ 791022 h 791022"/>
                  <a:gd name="connsiteX1" fmla="*/ 44109 w 2398514"/>
                  <a:gd name="connsiteY1" fmla="*/ 23270 h 791022"/>
                  <a:gd name="connsiteX2" fmla="*/ 2382443 w 2398514"/>
                  <a:gd name="connsiteY2" fmla="*/ 333678 h 791022"/>
                  <a:gd name="connsiteX0" fmla="*/ 64947 w 1274795"/>
                  <a:gd name="connsiteY0" fmla="*/ 457344 h 457344"/>
                  <a:gd name="connsiteX1" fmla="*/ 1211397 w 1274795"/>
                  <a:gd name="connsiteY1" fmla="*/ 245852 h 457344"/>
                  <a:gd name="connsiteX2" fmla="*/ 1126571 w 1274795"/>
                  <a:gd name="connsiteY2" fmla="*/ 0 h 457344"/>
                  <a:gd name="connsiteX0" fmla="*/ 0 w 1061624"/>
                  <a:gd name="connsiteY0" fmla="*/ 457344 h 457344"/>
                  <a:gd name="connsiteX1" fmla="*/ 1061624 w 1061624"/>
                  <a:gd name="connsiteY1" fmla="*/ 0 h 457344"/>
                  <a:gd name="connsiteX0" fmla="*/ 508096 w 508096"/>
                  <a:gd name="connsiteY0" fmla="*/ 381144 h 381144"/>
                  <a:gd name="connsiteX1" fmla="*/ 0 w 508096"/>
                  <a:gd name="connsiteY1" fmla="*/ 0 h 381144"/>
                  <a:gd name="connsiteX0" fmla="*/ 1658716 w 1658716"/>
                  <a:gd name="connsiteY0" fmla="*/ 0 h 479916"/>
                  <a:gd name="connsiteX1" fmla="*/ 0 w 1658716"/>
                  <a:gd name="connsiteY1" fmla="*/ 479916 h 479916"/>
                  <a:gd name="connsiteX0" fmla="*/ 1315816 w 1315816"/>
                  <a:gd name="connsiteY0" fmla="*/ 0 h 822816"/>
                  <a:gd name="connsiteX1" fmla="*/ 0 w 1315816"/>
                  <a:gd name="connsiteY1" fmla="*/ 822816 h 822816"/>
                  <a:gd name="connsiteX0" fmla="*/ 1315816 w 1315816"/>
                  <a:gd name="connsiteY0" fmla="*/ 0 h 822816"/>
                  <a:gd name="connsiteX1" fmla="*/ 0 w 1315816"/>
                  <a:gd name="connsiteY1" fmla="*/ 822816 h 822816"/>
                  <a:gd name="connsiteX0" fmla="*/ 1315816 w 1315816"/>
                  <a:gd name="connsiteY0" fmla="*/ 812 h 823628"/>
                  <a:gd name="connsiteX1" fmla="*/ 0 w 1315816"/>
                  <a:gd name="connsiteY1" fmla="*/ 823628 h 823628"/>
                  <a:gd name="connsiteX0" fmla="*/ 934816 w 934816"/>
                  <a:gd name="connsiteY0" fmla="*/ 715 h 833056"/>
                  <a:gd name="connsiteX1" fmla="*/ 0 w 934816"/>
                  <a:gd name="connsiteY1" fmla="*/ 833056 h 833056"/>
                  <a:gd name="connsiteX0" fmla="*/ 934816 w 934816"/>
                  <a:gd name="connsiteY0" fmla="*/ 0 h 832341"/>
                  <a:gd name="connsiteX1" fmla="*/ 0 w 934816"/>
                  <a:gd name="connsiteY1" fmla="*/ 832341 h 832341"/>
                  <a:gd name="connsiteX0" fmla="*/ 934947 w 934947"/>
                  <a:gd name="connsiteY0" fmla="*/ 0 h 832341"/>
                  <a:gd name="connsiteX1" fmla="*/ 131 w 934947"/>
                  <a:gd name="connsiteY1" fmla="*/ 832341 h 832341"/>
                  <a:gd name="connsiteX0" fmla="*/ 870329 w 870329"/>
                  <a:gd name="connsiteY0" fmla="*/ 143149 h 421308"/>
                  <a:gd name="connsiteX1" fmla="*/ 167 w 870329"/>
                  <a:gd name="connsiteY1" fmla="*/ 421308 h 421308"/>
                  <a:gd name="connsiteX0" fmla="*/ 824188 w 824188"/>
                  <a:gd name="connsiteY0" fmla="*/ 220053 h 378140"/>
                  <a:gd name="connsiteX1" fmla="*/ 208 w 824188"/>
                  <a:gd name="connsiteY1" fmla="*/ 378140 h 378140"/>
                  <a:gd name="connsiteX0" fmla="*/ 823980 w 823980"/>
                  <a:gd name="connsiteY0" fmla="*/ 53311 h 211398"/>
                  <a:gd name="connsiteX1" fmla="*/ 0 w 823980"/>
                  <a:gd name="connsiteY1" fmla="*/ 211398 h 211398"/>
                  <a:gd name="connsiteX0" fmla="*/ 823980 w 823980"/>
                  <a:gd name="connsiteY0" fmla="*/ 86242 h 244329"/>
                  <a:gd name="connsiteX1" fmla="*/ 0 w 823980"/>
                  <a:gd name="connsiteY1" fmla="*/ 244329 h 244329"/>
                  <a:gd name="connsiteX0" fmla="*/ 823980 w 823980"/>
                  <a:gd name="connsiteY0" fmla="*/ 46342 h 204429"/>
                  <a:gd name="connsiteX1" fmla="*/ 0 w 823980"/>
                  <a:gd name="connsiteY1" fmla="*/ 204429 h 204429"/>
                  <a:gd name="connsiteX0" fmla="*/ 824015 w 824015"/>
                  <a:gd name="connsiteY0" fmla="*/ 44597 h 202684"/>
                  <a:gd name="connsiteX1" fmla="*/ 35 w 824015"/>
                  <a:gd name="connsiteY1" fmla="*/ 202684 h 202684"/>
                  <a:gd name="connsiteX0" fmla="*/ 1081347 w 1081347"/>
                  <a:gd name="connsiteY0" fmla="*/ 15412 h 352942"/>
                  <a:gd name="connsiteX1" fmla="*/ 20 w 1081347"/>
                  <a:gd name="connsiteY1" fmla="*/ 352942 h 352942"/>
                  <a:gd name="connsiteX0" fmla="*/ 1081327 w 1081327"/>
                  <a:gd name="connsiteY0" fmla="*/ 10907 h 348437"/>
                  <a:gd name="connsiteX1" fmla="*/ 0 w 1081327"/>
                  <a:gd name="connsiteY1" fmla="*/ 348437 h 348437"/>
                  <a:gd name="connsiteX0" fmla="*/ 3695462 w 3695462"/>
                  <a:gd name="connsiteY0" fmla="*/ 8000 h 458559"/>
                  <a:gd name="connsiteX1" fmla="*/ 0 w 3695462"/>
                  <a:gd name="connsiteY1" fmla="*/ 458559 h 458559"/>
                  <a:gd name="connsiteX0" fmla="*/ 3695462 w 3695462"/>
                  <a:gd name="connsiteY0" fmla="*/ 12829 h 463388"/>
                  <a:gd name="connsiteX1" fmla="*/ 0 w 3695462"/>
                  <a:gd name="connsiteY1" fmla="*/ 463388 h 463388"/>
                  <a:gd name="connsiteX0" fmla="*/ 1661189 w 1661189"/>
                  <a:gd name="connsiteY0" fmla="*/ 422402 h 422402"/>
                  <a:gd name="connsiteX1" fmla="*/ 0 w 1661189"/>
                  <a:gd name="connsiteY1" fmla="*/ 94528 h 422402"/>
                  <a:gd name="connsiteX0" fmla="*/ 1661189 w 1661189"/>
                  <a:gd name="connsiteY0" fmla="*/ 327874 h 526228"/>
                  <a:gd name="connsiteX1" fmla="*/ 0 w 1661189"/>
                  <a:gd name="connsiteY1" fmla="*/ 0 h 526228"/>
                  <a:gd name="connsiteX0" fmla="*/ 1661189 w 1661189"/>
                  <a:gd name="connsiteY0" fmla="*/ 327874 h 693593"/>
                  <a:gd name="connsiteX1" fmla="*/ 0 w 1661189"/>
                  <a:gd name="connsiteY1" fmla="*/ 0 h 693593"/>
                  <a:gd name="connsiteX0" fmla="*/ 1117240 w 1117240"/>
                  <a:gd name="connsiteY0" fmla="*/ 100423 h 588507"/>
                  <a:gd name="connsiteX1" fmla="*/ 0 w 1117240"/>
                  <a:gd name="connsiteY1" fmla="*/ 0 h 588507"/>
                  <a:gd name="connsiteX0" fmla="*/ 1117240 w 1117240"/>
                  <a:gd name="connsiteY0" fmla="*/ 100423 h 542650"/>
                  <a:gd name="connsiteX1" fmla="*/ 0 w 1117240"/>
                  <a:gd name="connsiteY1" fmla="*/ 0 h 542650"/>
                  <a:gd name="connsiteX0" fmla="*/ 1117240 w 1117240"/>
                  <a:gd name="connsiteY0" fmla="*/ 100423 h 357572"/>
                  <a:gd name="connsiteX1" fmla="*/ 0 w 1117240"/>
                  <a:gd name="connsiteY1" fmla="*/ 0 h 357572"/>
                  <a:gd name="connsiteX0" fmla="*/ 1117240 w 1117240"/>
                  <a:gd name="connsiteY0" fmla="*/ 100423 h 383141"/>
                  <a:gd name="connsiteX1" fmla="*/ 0 w 1117240"/>
                  <a:gd name="connsiteY1" fmla="*/ 0 h 383141"/>
                  <a:gd name="connsiteX0" fmla="*/ 1117240 w 1117240"/>
                  <a:gd name="connsiteY0" fmla="*/ 100423 h 206057"/>
                  <a:gd name="connsiteX1" fmla="*/ 0 w 1117240"/>
                  <a:gd name="connsiteY1" fmla="*/ 0 h 206057"/>
                  <a:gd name="connsiteX0" fmla="*/ 1191598 w 1191598"/>
                  <a:gd name="connsiteY0" fmla="*/ 107104 h 211413"/>
                  <a:gd name="connsiteX1" fmla="*/ 0 w 1191598"/>
                  <a:gd name="connsiteY1" fmla="*/ 0 h 211413"/>
                  <a:gd name="connsiteX0" fmla="*/ 1191598 w 1191598"/>
                  <a:gd name="connsiteY0" fmla="*/ 107104 h 453092"/>
                  <a:gd name="connsiteX1" fmla="*/ 0 w 1191598"/>
                  <a:gd name="connsiteY1" fmla="*/ 0 h 453092"/>
                  <a:gd name="connsiteX0" fmla="*/ 1160835 w 1160835"/>
                  <a:gd name="connsiteY0" fmla="*/ 156915 h 491570"/>
                  <a:gd name="connsiteX1" fmla="*/ 0 w 1160835"/>
                  <a:gd name="connsiteY1" fmla="*/ 0 h 491570"/>
                  <a:gd name="connsiteX0" fmla="*/ 1160835 w 1160835"/>
                  <a:gd name="connsiteY0" fmla="*/ 156915 h 509644"/>
                  <a:gd name="connsiteX1" fmla="*/ 0 w 1160835"/>
                  <a:gd name="connsiteY1" fmla="*/ 0 h 509644"/>
                  <a:gd name="connsiteX0" fmla="*/ 1223704 w 1223704"/>
                  <a:gd name="connsiteY0" fmla="*/ 298982 h 620379"/>
                  <a:gd name="connsiteX1" fmla="*/ 0 w 1223704"/>
                  <a:gd name="connsiteY1" fmla="*/ 0 h 62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704" h="620379">
                    <a:moveTo>
                      <a:pt x="1223704" y="298982"/>
                    </a:moveTo>
                    <a:cubicBezTo>
                      <a:pt x="782330" y="1114892"/>
                      <a:pt x="543757" y="136260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rgbClr val="C00000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5E2CEB-BACB-BE6C-2105-EE4D3B007274}"/>
                  </a:ext>
                </a:extLst>
              </p:cNvPr>
              <p:cNvSpPr txBox="1"/>
              <p:nvPr/>
            </p:nvSpPr>
            <p:spPr>
              <a:xfrm>
                <a:off x="5631083" y="2149719"/>
                <a:ext cx="1510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Centromere?</a:t>
                </a:r>
              </a:p>
            </p:txBody>
          </p: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B5A5C82-972C-1C6D-33B1-3350FF6B1BA3}"/>
                </a:ext>
              </a:extLst>
            </p:cNvPr>
            <p:cNvSpPr/>
            <p:nvPr/>
          </p:nvSpPr>
          <p:spPr>
            <a:xfrm rot="5915587" flipV="1">
              <a:off x="6217397" y="2444150"/>
              <a:ext cx="897216" cy="57722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1081347 w 1081347"/>
                <a:gd name="connsiteY0" fmla="*/ 15412 h 352942"/>
                <a:gd name="connsiteX1" fmla="*/ 20 w 1081347"/>
                <a:gd name="connsiteY1" fmla="*/ 352942 h 352942"/>
                <a:gd name="connsiteX0" fmla="*/ 1081327 w 1081327"/>
                <a:gd name="connsiteY0" fmla="*/ 10907 h 348437"/>
                <a:gd name="connsiteX1" fmla="*/ 0 w 1081327"/>
                <a:gd name="connsiteY1" fmla="*/ 348437 h 348437"/>
                <a:gd name="connsiteX0" fmla="*/ 3695462 w 3695462"/>
                <a:gd name="connsiteY0" fmla="*/ 8000 h 458559"/>
                <a:gd name="connsiteX1" fmla="*/ 0 w 3695462"/>
                <a:gd name="connsiteY1" fmla="*/ 458559 h 458559"/>
                <a:gd name="connsiteX0" fmla="*/ 3695462 w 3695462"/>
                <a:gd name="connsiteY0" fmla="*/ 12829 h 463388"/>
                <a:gd name="connsiteX1" fmla="*/ 0 w 3695462"/>
                <a:gd name="connsiteY1" fmla="*/ 463388 h 463388"/>
                <a:gd name="connsiteX0" fmla="*/ 1661189 w 1661189"/>
                <a:gd name="connsiteY0" fmla="*/ 422402 h 422402"/>
                <a:gd name="connsiteX1" fmla="*/ 0 w 1661189"/>
                <a:gd name="connsiteY1" fmla="*/ 94528 h 422402"/>
                <a:gd name="connsiteX0" fmla="*/ 1661189 w 1661189"/>
                <a:gd name="connsiteY0" fmla="*/ 327874 h 526228"/>
                <a:gd name="connsiteX1" fmla="*/ 0 w 1661189"/>
                <a:gd name="connsiteY1" fmla="*/ 0 h 526228"/>
                <a:gd name="connsiteX0" fmla="*/ 1661189 w 1661189"/>
                <a:gd name="connsiteY0" fmla="*/ 327874 h 693593"/>
                <a:gd name="connsiteX1" fmla="*/ 0 w 1661189"/>
                <a:gd name="connsiteY1" fmla="*/ 0 h 693593"/>
                <a:gd name="connsiteX0" fmla="*/ 1117240 w 1117240"/>
                <a:gd name="connsiteY0" fmla="*/ 100423 h 588507"/>
                <a:gd name="connsiteX1" fmla="*/ 0 w 1117240"/>
                <a:gd name="connsiteY1" fmla="*/ 0 h 588507"/>
                <a:gd name="connsiteX0" fmla="*/ 1117240 w 1117240"/>
                <a:gd name="connsiteY0" fmla="*/ 100423 h 542650"/>
                <a:gd name="connsiteX1" fmla="*/ 0 w 1117240"/>
                <a:gd name="connsiteY1" fmla="*/ 0 h 542650"/>
                <a:gd name="connsiteX0" fmla="*/ 1117240 w 1117240"/>
                <a:gd name="connsiteY0" fmla="*/ 100423 h 357572"/>
                <a:gd name="connsiteX1" fmla="*/ 0 w 1117240"/>
                <a:gd name="connsiteY1" fmla="*/ 0 h 357572"/>
                <a:gd name="connsiteX0" fmla="*/ 1117240 w 1117240"/>
                <a:gd name="connsiteY0" fmla="*/ 100423 h 383141"/>
                <a:gd name="connsiteX1" fmla="*/ 0 w 1117240"/>
                <a:gd name="connsiteY1" fmla="*/ 0 h 383141"/>
                <a:gd name="connsiteX0" fmla="*/ 1117240 w 1117240"/>
                <a:gd name="connsiteY0" fmla="*/ 100423 h 206057"/>
                <a:gd name="connsiteX1" fmla="*/ 0 w 1117240"/>
                <a:gd name="connsiteY1" fmla="*/ 0 h 206057"/>
                <a:gd name="connsiteX0" fmla="*/ 1191598 w 1191598"/>
                <a:gd name="connsiteY0" fmla="*/ 107104 h 211413"/>
                <a:gd name="connsiteX1" fmla="*/ 0 w 1191598"/>
                <a:gd name="connsiteY1" fmla="*/ 0 h 211413"/>
                <a:gd name="connsiteX0" fmla="*/ 1191598 w 1191598"/>
                <a:gd name="connsiteY0" fmla="*/ 107104 h 453092"/>
                <a:gd name="connsiteX1" fmla="*/ 0 w 1191598"/>
                <a:gd name="connsiteY1" fmla="*/ 0 h 453092"/>
                <a:gd name="connsiteX0" fmla="*/ 1160835 w 1160835"/>
                <a:gd name="connsiteY0" fmla="*/ 156915 h 491570"/>
                <a:gd name="connsiteX1" fmla="*/ 0 w 1160835"/>
                <a:gd name="connsiteY1" fmla="*/ 0 h 491570"/>
                <a:gd name="connsiteX0" fmla="*/ 1160835 w 1160835"/>
                <a:gd name="connsiteY0" fmla="*/ 156915 h 509644"/>
                <a:gd name="connsiteX1" fmla="*/ 0 w 1160835"/>
                <a:gd name="connsiteY1" fmla="*/ 0 h 509644"/>
                <a:gd name="connsiteX0" fmla="*/ 1144192 w 1144192"/>
                <a:gd name="connsiteY0" fmla="*/ 216052 h 555054"/>
                <a:gd name="connsiteX1" fmla="*/ 0 w 1144192"/>
                <a:gd name="connsiteY1" fmla="*/ 0 h 555054"/>
                <a:gd name="connsiteX0" fmla="*/ 935872 w 935872"/>
                <a:gd name="connsiteY0" fmla="*/ 523658 h 805210"/>
                <a:gd name="connsiteX1" fmla="*/ 0 w 935872"/>
                <a:gd name="connsiteY1" fmla="*/ 0 h 805210"/>
                <a:gd name="connsiteX0" fmla="*/ 897216 w 897216"/>
                <a:gd name="connsiteY0" fmla="*/ 556349 h 832893"/>
                <a:gd name="connsiteX1" fmla="*/ 0 w 897216"/>
                <a:gd name="connsiteY1" fmla="*/ 0 h 832893"/>
                <a:gd name="connsiteX0" fmla="*/ 897216 w 897216"/>
                <a:gd name="connsiteY0" fmla="*/ 560023 h 808979"/>
                <a:gd name="connsiteX1" fmla="*/ 0 w 897216"/>
                <a:gd name="connsiteY1" fmla="*/ 3674 h 808979"/>
                <a:gd name="connsiteX0" fmla="*/ 897216 w 897216"/>
                <a:gd name="connsiteY0" fmla="*/ 563329 h 571888"/>
                <a:gd name="connsiteX1" fmla="*/ 0 w 897216"/>
                <a:gd name="connsiteY1" fmla="*/ 6980 h 571888"/>
                <a:gd name="connsiteX0" fmla="*/ 897216 w 897216"/>
                <a:gd name="connsiteY0" fmla="*/ 563070 h 577229"/>
                <a:gd name="connsiteX1" fmla="*/ 0 w 897216"/>
                <a:gd name="connsiteY1" fmla="*/ 6721 h 57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216" h="577229">
                  <a:moveTo>
                    <a:pt x="897216" y="563070"/>
                  </a:moveTo>
                  <a:cubicBezTo>
                    <a:pt x="198729" y="689891"/>
                    <a:pt x="635134" y="-79222"/>
                    <a:pt x="0" y="6721"/>
                  </a:cubicBezTo>
                </a:path>
              </a:pathLst>
            </a:custGeom>
            <a:noFill/>
            <a:ln w="28575" cap="rnd">
              <a:solidFill>
                <a:srgbClr val="0070C0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CB474-EB4B-6406-A529-32E71228DF52}"/>
                </a:ext>
              </a:extLst>
            </p:cNvPr>
            <p:cNvSpPr/>
            <p:nvPr/>
          </p:nvSpPr>
          <p:spPr>
            <a:xfrm rot="14862424" flipH="1" flipV="1">
              <a:off x="5087702" y="2339877"/>
              <a:ext cx="866476" cy="85141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1081347 w 1081347"/>
                <a:gd name="connsiteY0" fmla="*/ 15412 h 352942"/>
                <a:gd name="connsiteX1" fmla="*/ 20 w 1081347"/>
                <a:gd name="connsiteY1" fmla="*/ 352942 h 352942"/>
                <a:gd name="connsiteX0" fmla="*/ 1081327 w 1081327"/>
                <a:gd name="connsiteY0" fmla="*/ 10907 h 348437"/>
                <a:gd name="connsiteX1" fmla="*/ 0 w 1081327"/>
                <a:gd name="connsiteY1" fmla="*/ 348437 h 348437"/>
                <a:gd name="connsiteX0" fmla="*/ 3695462 w 3695462"/>
                <a:gd name="connsiteY0" fmla="*/ 8000 h 458559"/>
                <a:gd name="connsiteX1" fmla="*/ 0 w 3695462"/>
                <a:gd name="connsiteY1" fmla="*/ 458559 h 458559"/>
                <a:gd name="connsiteX0" fmla="*/ 3695462 w 3695462"/>
                <a:gd name="connsiteY0" fmla="*/ 12829 h 463388"/>
                <a:gd name="connsiteX1" fmla="*/ 0 w 3695462"/>
                <a:gd name="connsiteY1" fmla="*/ 463388 h 463388"/>
                <a:gd name="connsiteX0" fmla="*/ 1661189 w 1661189"/>
                <a:gd name="connsiteY0" fmla="*/ 422402 h 422402"/>
                <a:gd name="connsiteX1" fmla="*/ 0 w 1661189"/>
                <a:gd name="connsiteY1" fmla="*/ 94528 h 422402"/>
                <a:gd name="connsiteX0" fmla="*/ 1661189 w 1661189"/>
                <a:gd name="connsiteY0" fmla="*/ 327874 h 526228"/>
                <a:gd name="connsiteX1" fmla="*/ 0 w 1661189"/>
                <a:gd name="connsiteY1" fmla="*/ 0 h 526228"/>
                <a:gd name="connsiteX0" fmla="*/ 1661189 w 1661189"/>
                <a:gd name="connsiteY0" fmla="*/ 327874 h 693593"/>
                <a:gd name="connsiteX1" fmla="*/ 0 w 1661189"/>
                <a:gd name="connsiteY1" fmla="*/ 0 h 693593"/>
                <a:gd name="connsiteX0" fmla="*/ 1117240 w 1117240"/>
                <a:gd name="connsiteY0" fmla="*/ 100423 h 588507"/>
                <a:gd name="connsiteX1" fmla="*/ 0 w 1117240"/>
                <a:gd name="connsiteY1" fmla="*/ 0 h 588507"/>
                <a:gd name="connsiteX0" fmla="*/ 1117240 w 1117240"/>
                <a:gd name="connsiteY0" fmla="*/ 100423 h 542650"/>
                <a:gd name="connsiteX1" fmla="*/ 0 w 1117240"/>
                <a:gd name="connsiteY1" fmla="*/ 0 h 542650"/>
                <a:gd name="connsiteX0" fmla="*/ 1117240 w 1117240"/>
                <a:gd name="connsiteY0" fmla="*/ 100423 h 357572"/>
                <a:gd name="connsiteX1" fmla="*/ 0 w 1117240"/>
                <a:gd name="connsiteY1" fmla="*/ 0 h 357572"/>
                <a:gd name="connsiteX0" fmla="*/ 1117240 w 1117240"/>
                <a:gd name="connsiteY0" fmla="*/ 100423 h 383141"/>
                <a:gd name="connsiteX1" fmla="*/ 0 w 1117240"/>
                <a:gd name="connsiteY1" fmla="*/ 0 h 383141"/>
                <a:gd name="connsiteX0" fmla="*/ 1117240 w 1117240"/>
                <a:gd name="connsiteY0" fmla="*/ 100423 h 206057"/>
                <a:gd name="connsiteX1" fmla="*/ 0 w 1117240"/>
                <a:gd name="connsiteY1" fmla="*/ 0 h 206057"/>
                <a:gd name="connsiteX0" fmla="*/ 1191598 w 1191598"/>
                <a:gd name="connsiteY0" fmla="*/ 107104 h 211413"/>
                <a:gd name="connsiteX1" fmla="*/ 0 w 1191598"/>
                <a:gd name="connsiteY1" fmla="*/ 0 h 211413"/>
                <a:gd name="connsiteX0" fmla="*/ 1191598 w 1191598"/>
                <a:gd name="connsiteY0" fmla="*/ 107104 h 453092"/>
                <a:gd name="connsiteX1" fmla="*/ 0 w 1191598"/>
                <a:gd name="connsiteY1" fmla="*/ 0 h 453092"/>
                <a:gd name="connsiteX0" fmla="*/ 1160835 w 1160835"/>
                <a:gd name="connsiteY0" fmla="*/ 156915 h 491570"/>
                <a:gd name="connsiteX1" fmla="*/ 0 w 1160835"/>
                <a:gd name="connsiteY1" fmla="*/ 0 h 491570"/>
                <a:gd name="connsiteX0" fmla="*/ 1160835 w 1160835"/>
                <a:gd name="connsiteY0" fmla="*/ 156915 h 509644"/>
                <a:gd name="connsiteX1" fmla="*/ 0 w 1160835"/>
                <a:gd name="connsiteY1" fmla="*/ 0 h 509644"/>
                <a:gd name="connsiteX0" fmla="*/ 1223704 w 1223704"/>
                <a:gd name="connsiteY0" fmla="*/ 298982 h 620379"/>
                <a:gd name="connsiteX1" fmla="*/ 0 w 1223704"/>
                <a:gd name="connsiteY1" fmla="*/ 0 h 620379"/>
                <a:gd name="connsiteX0" fmla="*/ 723481 w 723481"/>
                <a:gd name="connsiteY0" fmla="*/ 481312 h 769620"/>
                <a:gd name="connsiteX1" fmla="*/ 0 w 723481"/>
                <a:gd name="connsiteY1" fmla="*/ 0 h 769620"/>
                <a:gd name="connsiteX0" fmla="*/ 723481 w 723481"/>
                <a:gd name="connsiteY0" fmla="*/ 481312 h 812606"/>
                <a:gd name="connsiteX1" fmla="*/ 0 w 723481"/>
                <a:gd name="connsiteY1" fmla="*/ 0 h 812606"/>
                <a:gd name="connsiteX0" fmla="*/ 749077 w 749077"/>
                <a:gd name="connsiteY0" fmla="*/ 516917 h 840957"/>
                <a:gd name="connsiteX1" fmla="*/ 0 w 749077"/>
                <a:gd name="connsiteY1" fmla="*/ 0 h 840957"/>
                <a:gd name="connsiteX0" fmla="*/ 790490 w 790490"/>
                <a:gd name="connsiteY0" fmla="*/ 452193 h 789647"/>
                <a:gd name="connsiteX1" fmla="*/ 0 w 790490"/>
                <a:gd name="connsiteY1" fmla="*/ 0 h 789647"/>
                <a:gd name="connsiteX0" fmla="*/ 827620 w 827620"/>
                <a:gd name="connsiteY0" fmla="*/ 596682 h 905502"/>
                <a:gd name="connsiteX1" fmla="*/ 0 w 827620"/>
                <a:gd name="connsiteY1" fmla="*/ 0 h 905502"/>
                <a:gd name="connsiteX0" fmla="*/ 827620 w 827620"/>
                <a:gd name="connsiteY0" fmla="*/ 607928 h 844349"/>
                <a:gd name="connsiteX1" fmla="*/ 0 w 827620"/>
                <a:gd name="connsiteY1" fmla="*/ 11246 h 844349"/>
                <a:gd name="connsiteX0" fmla="*/ 834366 w 834366"/>
                <a:gd name="connsiteY0" fmla="*/ 615894 h 851419"/>
                <a:gd name="connsiteX1" fmla="*/ 0 w 834366"/>
                <a:gd name="connsiteY1" fmla="*/ 11192 h 8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4366" h="851419">
                  <a:moveTo>
                    <a:pt x="834366" y="615894"/>
                  </a:moveTo>
                  <a:cubicBezTo>
                    <a:pt x="392992" y="1431804"/>
                    <a:pt x="404134" y="-146707"/>
                    <a:pt x="0" y="11192"/>
                  </a:cubicBezTo>
                </a:path>
              </a:pathLst>
            </a:custGeom>
            <a:noFill/>
            <a:ln w="28575" cap="rnd">
              <a:solidFill>
                <a:srgbClr val="0070C0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C5797E5-3E73-2096-990C-A4C3F5641DC3}"/>
                </a:ext>
              </a:extLst>
            </p:cNvPr>
            <p:cNvSpPr txBox="1"/>
            <p:nvPr/>
          </p:nvSpPr>
          <p:spPr>
            <a:xfrm rot="10800000" flipV="1">
              <a:off x="5403027" y="3049502"/>
              <a:ext cx="1510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Telomere?</a:t>
              </a: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14464CD-0545-44D3-E813-BD7E9A7F7035}"/>
                </a:ext>
              </a:extLst>
            </p:cNvPr>
            <p:cNvSpPr/>
            <p:nvPr/>
          </p:nvSpPr>
          <p:spPr>
            <a:xfrm rot="5915587" flipV="1">
              <a:off x="6677516" y="2542659"/>
              <a:ext cx="977132" cy="450523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1081347 w 1081347"/>
                <a:gd name="connsiteY0" fmla="*/ 15412 h 352942"/>
                <a:gd name="connsiteX1" fmla="*/ 20 w 1081347"/>
                <a:gd name="connsiteY1" fmla="*/ 352942 h 352942"/>
                <a:gd name="connsiteX0" fmla="*/ 1081327 w 1081327"/>
                <a:gd name="connsiteY0" fmla="*/ 10907 h 348437"/>
                <a:gd name="connsiteX1" fmla="*/ 0 w 1081327"/>
                <a:gd name="connsiteY1" fmla="*/ 348437 h 348437"/>
                <a:gd name="connsiteX0" fmla="*/ 3695462 w 3695462"/>
                <a:gd name="connsiteY0" fmla="*/ 8000 h 458559"/>
                <a:gd name="connsiteX1" fmla="*/ 0 w 3695462"/>
                <a:gd name="connsiteY1" fmla="*/ 458559 h 458559"/>
                <a:gd name="connsiteX0" fmla="*/ 3695462 w 3695462"/>
                <a:gd name="connsiteY0" fmla="*/ 12829 h 463388"/>
                <a:gd name="connsiteX1" fmla="*/ 0 w 3695462"/>
                <a:gd name="connsiteY1" fmla="*/ 463388 h 463388"/>
                <a:gd name="connsiteX0" fmla="*/ 1661189 w 1661189"/>
                <a:gd name="connsiteY0" fmla="*/ 422402 h 422402"/>
                <a:gd name="connsiteX1" fmla="*/ 0 w 1661189"/>
                <a:gd name="connsiteY1" fmla="*/ 94528 h 422402"/>
                <a:gd name="connsiteX0" fmla="*/ 1661189 w 1661189"/>
                <a:gd name="connsiteY0" fmla="*/ 327874 h 526228"/>
                <a:gd name="connsiteX1" fmla="*/ 0 w 1661189"/>
                <a:gd name="connsiteY1" fmla="*/ 0 h 526228"/>
                <a:gd name="connsiteX0" fmla="*/ 1661189 w 1661189"/>
                <a:gd name="connsiteY0" fmla="*/ 327874 h 693593"/>
                <a:gd name="connsiteX1" fmla="*/ 0 w 1661189"/>
                <a:gd name="connsiteY1" fmla="*/ 0 h 693593"/>
                <a:gd name="connsiteX0" fmla="*/ 1117240 w 1117240"/>
                <a:gd name="connsiteY0" fmla="*/ 100423 h 588507"/>
                <a:gd name="connsiteX1" fmla="*/ 0 w 1117240"/>
                <a:gd name="connsiteY1" fmla="*/ 0 h 588507"/>
                <a:gd name="connsiteX0" fmla="*/ 1117240 w 1117240"/>
                <a:gd name="connsiteY0" fmla="*/ 100423 h 542650"/>
                <a:gd name="connsiteX1" fmla="*/ 0 w 1117240"/>
                <a:gd name="connsiteY1" fmla="*/ 0 h 542650"/>
                <a:gd name="connsiteX0" fmla="*/ 1117240 w 1117240"/>
                <a:gd name="connsiteY0" fmla="*/ 100423 h 357572"/>
                <a:gd name="connsiteX1" fmla="*/ 0 w 1117240"/>
                <a:gd name="connsiteY1" fmla="*/ 0 h 357572"/>
                <a:gd name="connsiteX0" fmla="*/ 1117240 w 1117240"/>
                <a:gd name="connsiteY0" fmla="*/ 100423 h 383141"/>
                <a:gd name="connsiteX1" fmla="*/ 0 w 1117240"/>
                <a:gd name="connsiteY1" fmla="*/ 0 h 383141"/>
                <a:gd name="connsiteX0" fmla="*/ 1117240 w 1117240"/>
                <a:gd name="connsiteY0" fmla="*/ 100423 h 206057"/>
                <a:gd name="connsiteX1" fmla="*/ 0 w 1117240"/>
                <a:gd name="connsiteY1" fmla="*/ 0 h 206057"/>
                <a:gd name="connsiteX0" fmla="*/ 1191598 w 1191598"/>
                <a:gd name="connsiteY0" fmla="*/ 107104 h 211413"/>
                <a:gd name="connsiteX1" fmla="*/ 0 w 1191598"/>
                <a:gd name="connsiteY1" fmla="*/ 0 h 211413"/>
                <a:gd name="connsiteX0" fmla="*/ 1191598 w 1191598"/>
                <a:gd name="connsiteY0" fmla="*/ 107104 h 453092"/>
                <a:gd name="connsiteX1" fmla="*/ 0 w 1191598"/>
                <a:gd name="connsiteY1" fmla="*/ 0 h 453092"/>
                <a:gd name="connsiteX0" fmla="*/ 1160835 w 1160835"/>
                <a:gd name="connsiteY0" fmla="*/ 156915 h 491570"/>
                <a:gd name="connsiteX1" fmla="*/ 0 w 1160835"/>
                <a:gd name="connsiteY1" fmla="*/ 0 h 491570"/>
                <a:gd name="connsiteX0" fmla="*/ 1160835 w 1160835"/>
                <a:gd name="connsiteY0" fmla="*/ 156915 h 509644"/>
                <a:gd name="connsiteX1" fmla="*/ 0 w 1160835"/>
                <a:gd name="connsiteY1" fmla="*/ 0 h 509644"/>
                <a:gd name="connsiteX0" fmla="*/ 1144192 w 1144192"/>
                <a:gd name="connsiteY0" fmla="*/ 216052 h 555054"/>
                <a:gd name="connsiteX1" fmla="*/ 0 w 1144192"/>
                <a:gd name="connsiteY1" fmla="*/ 0 h 555054"/>
                <a:gd name="connsiteX0" fmla="*/ 935872 w 935872"/>
                <a:gd name="connsiteY0" fmla="*/ 523658 h 805210"/>
                <a:gd name="connsiteX1" fmla="*/ 0 w 935872"/>
                <a:gd name="connsiteY1" fmla="*/ 0 h 805210"/>
                <a:gd name="connsiteX0" fmla="*/ 1031946 w 1031946"/>
                <a:gd name="connsiteY0" fmla="*/ 0 h 449811"/>
                <a:gd name="connsiteX1" fmla="*/ 0 w 1031946"/>
                <a:gd name="connsiteY1" fmla="*/ 163117 h 449811"/>
                <a:gd name="connsiteX0" fmla="*/ 1031946 w 1031946"/>
                <a:gd name="connsiteY0" fmla="*/ 0 h 388132"/>
                <a:gd name="connsiteX1" fmla="*/ 0 w 1031946"/>
                <a:gd name="connsiteY1" fmla="*/ 163117 h 388132"/>
                <a:gd name="connsiteX0" fmla="*/ 1031946 w 1031946"/>
                <a:gd name="connsiteY0" fmla="*/ 0 h 464501"/>
                <a:gd name="connsiteX1" fmla="*/ 0 w 1031946"/>
                <a:gd name="connsiteY1" fmla="*/ 163117 h 464501"/>
                <a:gd name="connsiteX0" fmla="*/ 969849 w 969849"/>
                <a:gd name="connsiteY0" fmla="*/ 0 h 492564"/>
                <a:gd name="connsiteX1" fmla="*/ 0 w 969849"/>
                <a:gd name="connsiteY1" fmla="*/ 230300 h 492564"/>
                <a:gd name="connsiteX0" fmla="*/ 977132 w 977132"/>
                <a:gd name="connsiteY0" fmla="*/ 0 h 485814"/>
                <a:gd name="connsiteX1" fmla="*/ 0 w 977132"/>
                <a:gd name="connsiteY1" fmla="*/ 214750 h 485814"/>
                <a:gd name="connsiteX0" fmla="*/ 977132 w 977132"/>
                <a:gd name="connsiteY0" fmla="*/ 0 h 450523"/>
                <a:gd name="connsiteX1" fmla="*/ 0 w 977132"/>
                <a:gd name="connsiteY1" fmla="*/ 214750 h 45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132" h="450523">
                  <a:moveTo>
                    <a:pt x="977132" y="0"/>
                  </a:moveTo>
                  <a:cubicBezTo>
                    <a:pt x="535758" y="815910"/>
                    <a:pt x="306493" y="289147"/>
                    <a:pt x="0" y="214750"/>
                  </a:cubicBezTo>
                </a:path>
              </a:pathLst>
            </a:custGeom>
            <a:noFill/>
            <a:ln w="28575" cap="rnd">
              <a:solidFill>
                <a:srgbClr val="0070C0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 hidden="1">
            <a:extLst>
              <a:ext uri="{FF2B5EF4-FFF2-40B4-BE49-F238E27FC236}">
                <a16:creationId xmlns:a16="http://schemas.microsoft.com/office/drawing/2014/main" id="{D656FF3F-49F9-C36C-4A70-9AD4E96F73BA}"/>
              </a:ext>
            </a:extLst>
          </p:cNvPr>
          <p:cNvGrpSpPr/>
          <p:nvPr/>
        </p:nvGrpSpPr>
        <p:grpSpPr>
          <a:xfrm>
            <a:off x="1534193" y="4770587"/>
            <a:ext cx="9474597" cy="918184"/>
            <a:chOff x="1071862" y="3344359"/>
            <a:chExt cx="9474597" cy="918184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DFA2BC-9B28-7322-6DED-B7B23049C4AC}"/>
                </a:ext>
              </a:extLst>
            </p:cNvPr>
            <p:cNvSpPr/>
            <p:nvPr/>
          </p:nvSpPr>
          <p:spPr>
            <a:xfrm rot="10800000" flipH="1">
              <a:off x="1071862" y="3652284"/>
              <a:ext cx="326347" cy="43943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347" h="439436">
                  <a:moveTo>
                    <a:pt x="326347" y="439436"/>
                  </a:moveTo>
                  <a:cubicBezTo>
                    <a:pt x="241927" y="-234477"/>
                    <a:pt x="-3942" y="4640"/>
                    <a:pt x="48" y="25224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6C17DB2-90E9-474F-BADD-AAC7D0381808}"/>
                </a:ext>
              </a:extLst>
            </p:cNvPr>
            <p:cNvSpPr/>
            <p:nvPr/>
          </p:nvSpPr>
          <p:spPr>
            <a:xfrm rot="10800000">
              <a:off x="1569077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09BD55B-1A29-6B2C-E01A-DF64836BB7F4}"/>
                </a:ext>
              </a:extLst>
            </p:cNvPr>
            <p:cNvSpPr/>
            <p:nvPr/>
          </p:nvSpPr>
          <p:spPr>
            <a:xfrm rot="10800000">
              <a:off x="2033208" y="3784015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959742-B803-AC73-C4B8-E43D00935F1E}"/>
                </a:ext>
              </a:extLst>
            </p:cNvPr>
            <p:cNvSpPr/>
            <p:nvPr/>
          </p:nvSpPr>
          <p:spPr>
            <a:xfrm rot="10800000" flipH="1">
              <a:off x="2467306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19ECC7A-ECCE-13CD-8668-C3D7D197D8B5}"/>
                </a:ext>
              </a:extLst>
            </p:cNvPr>
            <p:cNvSpPr/>
            <p:nvPr/>
          </p:nvSpPr>
          <p:spPr>
            <a:xfrm rot="10800000" flipH="1">
              <a:off x="2901428" y="3404463"/>
              <a:ext cx="288242" cy="72207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42" h="722072">
                  <a:moveTo>
                    <a:pt x="288242" y="722072"/>
                  </a:moveTo>
                  <a:cubicBezTo>
                    <a:pt x="273672" y="-297916"/>
                    <a:pt x="-3947" y="-12761"/>
                    <a:pt x="43" y="23484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A2DB6EF-97D9-9398-02BE-85FBCEF8276C}"/>
                </a:ext>
              </a:extLst>
            </p:cNvPr>
            <p:cNvSpPr/>
            <p:nvPr/>
          </p:nvSpPr>
          <p:spPr>
            <a:xfrm rot="10800000">
              <a:off x="3817756" y="3344359"/>
              <a:ext cx="218349" cy="791374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  <a:gd name="connsiteX0" fmla="*/ 186666 w 186666"/>
                <a:gd name="connsiteY0" fmla="*/ 761008 h 761008"/>
                <a:gd name="connsiteX1" fmla="*/ 67 w 186666"/>
                <a:gd name="connsiteY1" fmla="*/ 207102 h 761008"/>
                <a:gd name="connsiteX0" fmla="*/ 186599 w 186599"/>
                <a:gd name="connsiteY0" fmla="*/ 724031 h 724031"/>
                <a:gd name="connsiteX1" fmla="*/ 0 w 186599"/>
                <a:gd name="connsiteY1" fmla="*/ 170125 h 724031"/>
                <a:gd name="connsiteX0" fmla="*/ 218349 w 218349"/>
                <a:gd name="connsiteY0" fmla="*/ 791374 h 791374"/>
                <a:gd name="connsiteX1" fmla="*/ 0 w 218349"/>
                <a:gd name="connsiteY1" fmla="*/ 129518 h 7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349" h="791374">
                  <a:moveTo>
                    <a:pt x="218349" y="791374"/>
                  </a:moveTo>
                  <a:cubicBezTo>
                    <a:pt x="203779" y="-228614"/>
                    <a:pt x="30935" y="-29184"/>
                    <a:pt x="0" y="12951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5E5E7BF-CF5F-518E-F9D2-08AFC6789E1D}"/>
                </a:ext>
              </a:extLst>
            </p:cNvPr>
            <p:cNvSpPr/>
            <p:nvPr/>
          </p:nvSpPr>
          <p:spPr>
            <a:xfrm rot="10800000" flipH="1">
              <a:off x="3361307" y="382601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51BF7BB-4AE5-713D-B702-51A65CD31979}"/>
                </a:ext>
              </a:extLst>
            </p:cNvPr>
            <p:cNvSpPr/>
            <p:nvPr/>
          </p:nvSpPr>
          <p:spPr>
            <a:xfrm rot="10800000" flipH="1">
              <a:off x="4271816" y="3706902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28CBD5-FB37-E98E-0CA2-20748A072743}"/>
                </a:ext>
              </a:extLst>
            </p:cNvPr>
            <p:cNvSpPr/>
            <p:nvPr/>
          </p:nvSpPr>
          <p:spPr>
            <a:xfrm rot="10800000" flipH="1">
              <a:off x="4655838" y="3630046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415ACB-4414-CAEA-C379-138F4671FA84}"/>
                </a:ext>
              </a:extLst>
            </p:cNvPr>
            <p:cNvSpPr/>
            <p:nvPr/>
          </p:nvSpPr>
          <p:spPr>
            <a:xfrm rot="10800000" flipH="1">
              <a:off x="5048250" y="37069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8C4B4DF-6A18-34AA-D2EB-45054F1A7764}"/>
                </a:ext>
              </a:extLst>
            </p:cNvPr>
            <p:cNvSpPr/>
            <p:nvPr/>
          </p:nvSpPr>
          <p:spPr>
            <a:xfrm rot="10800000">
              <a:off x="5433947" y="3393231"/>
              <a:ext cx="218764" cy="7857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18404 w 218404"/>
                <a:gd name="connsiteY0" fmla="*/ 705946 h 705946"/>
                <a:gd name="connsiteX1" fmla="*/ 55 w 218404"/>
                <a:gd name="connsiteY1" fmla="*/ 136165 h 705946"/>
                <a:gd name="connsiteX0" fmla="*/ 218391 w 227149"/>
                <a:gd name="connsiteY0" fmla="*/ 791854 h 791854"/>
                <a:gd name="connsiteX1" fmla="*/ 42 w 227149"/>
                <a:gd name="connsiteY1" fmla="*/ 222073 h 791854"/>
                <a:gd name="connsiteX0" fmla="*/ 218399 w 218764"/>
                <a:gd name="connsiteY0" fmla="*/ 785702 h 785702"/>
                <a:gd name="connsiteX1" fmla="*/ 50 w 218764"/>
                <a:gd name="connsiteY1" fmla="*/ 215921 h 7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64" h="785702">
                  <a:moveTo>
                    <a:pt x="218399" y="785702"/>
                  </a:moveTo>
                  <a:cubicBezTo>
                    <a:pt x="229229" y="-281911"/>
                    <a:pt x="-3940" y="-31681"/>
                    <a:pt x="50" y="2159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1346163-2DB1-D809-86F8-078603DD2F6E}"/>
                </a:ext>
              </a:extLst>
            </p:cNvPr>
            <p:cNvSpPr/>
            <p:nvPr/>
          </p:nvSpPr>
          <p:spPr>
            <a:xfrm rot="10800000" flipH="1">
              <a:off x="5784270" y="36664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9B17DBE-AC9D-BE00-8EB9-D980B633AA82}"/>
                </a:ext>
              </a:extLst>
            </p:cNvPr>
            <p:cNvSpPr/>
            <p:nvPr/>
          </p:nvSpPr>
          <p:spPr>
            <a:xfrm rot="10800000">
              <a:off x="7345695" y="3683086"/>
              <a:ext cx="283544" cy="48275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4909 w 254909"/>
                <a:gd name="connsiteY0" fmla="*/ 520525 h 520525"/>
                <a:gd name="connsiteX1" fmla="*/ 47 w 254909"/>
                <a:gd name="connsiteY1" fmla="*/ 251575 h 520525"/>
                <a:gd name="connsiteX0" fmla="*/ 254981 w 254981"/>
                <a:gd name="connsiteY0" fmla="*/ 496767 h 496767"/>
                <a:gd name="connsiteX1" fmla="*/ 119 w 254981"/>
                <a:gd name="connsiteY1" fmla="*/ 227817 h 496767"/>
                <a:gd name="connsiteX0" fmla="*/ 283545 w 283545"/>
                <a:gd name="connsiteY0" fmla="*/ 508338 h 508338"/>
                <a:gd name="connsiteX1" fmla="*/ 108 w 283545"/>
                <a:gd name="connsiteY1" fmla="*/ 215575 h 508338"/>
                <a:gd name="connsiteX0" fmla="*/ 283544 w 283544"/>
                <a:gd name="connsiteY0" fmla="*/ 482757 h 482757"/>
                <a:gd name="connsiteX1" fmla="*/ 107 w 283544"/>
                <a:gd name="connsiteY1" fmla="*/ 189994 h 48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4" h="482757">
                  <a:moveTo>
                    <a:pt x="283544" y="482757"/>
                  </a:moveTo>
                  <a:cubicBezTo>
                    <a:pt x="274531" y="-230050"/>
                    <a:pt x="-6265" y="6686"/>
                    <a:pt x="107" y="189994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0D6D1B3-3BB7-568F-1234-FBA9E31B7E27}"/>
                </a:ext>
              </a:extLst>
            </p:cNvPr>
            <p:cNvSpPr/>
            <p:nvPr/>
          </p:nvSpPr>
          <p:spPr>
            <a:xfrm rot="10800000">
              <a:off x="8409013" y="340924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5DC16-C5F1-40EE-C0BA-906ACD96AAB1}"/>
                </a:ext>
              </a:extLst>
            </p:cNvPr>
            <p:cNvSpPr/>
            <p:nvPr/>
          </p:nvSpPr>
          <p:spPr>
            <a:xfrm rot="10800000">
              <a:off x="9493930" y="3740047"/>
              <a:ext cx="235812" cy="52249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35863 w 235863"/>
                <a:gd name="connsiteY0" fmla="*/ 568956 h 568956"/>
                <a:gd name="connsiteX1" fmla="*/ 51 w 235863"/>
                <a:gd name="connsiteY1" fmla="*/ 209518 h 568956"/>
                <a:gd name="connsiteX0" fmla="*/ 235812 w 235812"/>
                <a:gd name="connsiteY0" fmla="*/ 522496 h 522496"/>
                <a:gd name="connsiteX1" fmla="*/ 0 w 235812"/>
                <a:gd name="connsiteY1" fmla="*/ 163058 h 52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812" h="522496">
                  <a:moveTo>
                    <a:pt x="235812" y="522496"/>
                  </a:moveTo>
                  <a:cubicBezTo>
                    <a:pt x="224417" y="-259367"/>
                    <a:pt x="24585" y="32137"/>
                    <a:pt x="0" y="1630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E037C8E-D6B1-8B44-F722-B8C1CC243660}"/>
                </a:ext>
              </a:extLst>
            </p:cNvPr>
            <p:cNvSpPr/>
            <p:nvPr/>
          </p:nvSpPr>
          <p:spPr>
            <a:xfrm rot="10800000" flipH="1">
              <a:off x="8816108" y="347791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648BC82-58FD-EB53-275D-4A98F3207FC3}"/>
                </a:ext>
              </a:extLst>
            </p:cNvPr>
            <p:cNvSpPr/>
            <p:nvPr/>
          </p:nvSpPr>
          <p:spPr>
            <a:xfrm rot="10800000" flipH="1">
              <a:off x="6960199" y="3423831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D7AD95-FA9A-0B30-7328-8DDE242BF878}"/>
                </a:ext>
              </a:extLst>
            </p:cNvPr>
            <p:cNvSpPr/>
            <p:nvPr/>
          </p:nvSpPr>
          <p:spPr>
            <a:xfrm rot="10800000" flipH="1">
              <a:off x="6161366" y="3388872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C2F4E1-56A5-A067-ADDD-042CEB8639D4}"/>
                </a:ext>
              </a:extLst>
            </p:cNvPr>
            <p:cNvSpPr/>
            <p:nvPr/>
          </p:nvSpPr>
          <p:spPr>
            <a:xfrm rot="10800000">
              <a:off x="9885775" y="3620819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727C0EE-633E-997E-AD06-9DACDAD35D9E}"/>
                </a:ext>
              </a:extLst>
            </p:cNvPr>
            <p:cNvSpPr/>
            <p:nvPr/>
          </p:nvSpPr>
          <p:spPr>
            <a:xfrm rot="10800000">
              <a:off x="10274552" y="3678841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5DBAE01-574F-0BB2-552B-CAAC1274FB51}"/>
                </a:ext>
              </a:extLst>
            </p:cNvPr>
            <p:cNvSpPr/>
            <p:nvPr/>
          </p:nvSpPr>
          <p:spPr>
            <a:xfrm rot="10800000">
              <a:off x="7774145" y="3607305"/>
              <a:ext cx="169781" cy="530113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  <a:gd name="connsiteX0" fmla="*/ 257242 w 257648"/>
                <a:gd name="connsiteY0" fmla="*/ 545163 h 545163"/>
                <a:gd name="connsiteX1" fmla="*/ 0 w 257648"/>
                <a:gd name="connsiteY1" fmla="*/ 109526 h 545163"/>
                <a:gd name="connsiteX0" fmla="*/ 164374 w 165178"/>
                <a:gd name="connsiteY0" fmla="*/ 550079 h 550079"/>
                <a:gd name="connsiteX1" fmla="*/ 0 w 165178"/>
                <a:gd name="connsiteY1" fmla="*/ 107298 h 550079"/>
                <a:gd name="connsiteX0" fmla="*/ 164374 w 165046"/>
                <a:gd name="connsiteY0" fmla="*/ 510312 h 510312"/>
                <a:gd name="connsiteX1" fmla="*/ 0 w 165046"/>
                <a:gd name="connsiteY1" fmla="*/ 67531 h 510312"/>
                <a:gd name="connsiteX0" fmla="*/ 181042 w 181628"/>
                <a:gd name="connsiteY0" fmla="*/ 494594 h 494594"/>
                <a:gd name="connsiteX1" fmla="*/ 0 w 181628"/>
                <a:gd name="connsiteY1" fmla="*/ 75626 h 494594"/>
                <a:gd name="connsiteX0" fmla="*/ 169136 w 169781"/>
                <a:gd name="connsiteY0" fmla="*/ 530113 h 530113"/>
                <a:gd name="connsiteX1" fmla="*/ 0 w 169781"/>
                <a:gd name="connsiteY1" fmla="*/ 58758 h 5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781" h="530113">
                  <a:moveTo>
                    <a:pt x="169136" y="530113"/>
                  </a:moveTo>
                  <a:cubicBezTo>
                    <a:pt x="179172" y="-130306"/>
                    <a:pt x="69829" y="-17395"/>
                    <a:pt x="0" y="587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4C61C60-6587-FA2F-6BD4-A0BEDEB90F15}"/>
                </a:ext>
              </a:extLst>
            </p:cNvPr>
            <p:cNvSpPr/>
            <p:nvPr/>
          </p:nvSpPr>
          <p:spPr>
            <a:xfrm rot="10800000" flipH="1">
              <a:off x="6579911" y="3583374"/>
              <a:ext cx="243170" cy="606665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43001 w 243170"/>
                <a:gd name="connsiteY0" fmla="*/ 695782 h 695782"/>
                <a:gd name="connsiteX1" fmla="*/ 46 w 243170"/>
                <a:gd name="connsiteY1" fmla="*/ 305389 h 695782"/>
                <a:gd name="connsiteX0" fmla="*/ 243001 w 243170"/>
                <a:gd name="connsiteY0" fmla="*/ 606665 h 606665"/>
                <a:gd name="connsiteX1" fmla="*/ 46 w 243170"/>
                <a:gd name="connsiteY1" fmla="*/ 216272 h 60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170" h="606665">
                  <a:moveTo>
                    <a:pt x="243001" y="606665"/>
                  </a:moveTo>
                  <a:cubicBezTo>
                    <a:pt x="250656" y="-234730"/>
                    <a:pt x="-3944" y="-31330"/>
                    <a:pt x="46" y="21627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36F920-F378-D88F-C435-59212D03534B}"/>
                </a:ext>
              </a:extLst>
            </p:cNvPr>
            <p:cNvSpPr/>
            <p:nvPr/>
          </p:nvSpPr>
          <p:spPr>
            <a:xfrm rot="10800000">
              <a:off x="8062674" y="3692702"/>
              <a:ext cx="216759" cy="401890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12050 w 212242"/>
                <a:gd name="connsiteY0" fmla="*/ 591249 h 591249"/>
                <a:gd name="connsiteX1" fmla="*/ 52 w 212242"/>
                <a:gd name="connsiteY1" fmla="*/ 448506 h 591249"/>
                <a:gd name="connsiteX0" fmla="*/ 171581 w 171814"/>
                <a:gd name="connsiteY0" fmla="*/ 603687 h 603687"/>
                <a:gd name="connsiteX1" fmla="*/ 65 w 171814"/>
                <a:gd name="connsiteY1" fmla="*/ 427607 h 603687"/>
                <a:gd name="connsiteX0" fmla="*/ 171575 w 174005"/>
                <a:gd name="connsiteY0" fmla="*/ 383451 h 383451"/>
                <a:gd name="connsiteX1" fmla="*/ 59 w 174005"/>
                <a:gd name="connsiteY1" fmla="*/ 207371 h 383451"/>
                <a:gd name="connsiteX0" fmla="*/ 188237 w 190496"/>
                <a:gd name="connsiteY0" fmla="*/ 413916 h 413916"/>
                <a:gd name="connsiteX1" fmla="*/ 53 w 190496"/>
                <a:gd name="connsiteY1" fmla="*/ 183068 h 413916"/>
                <a:gd name="connsiteX0" fmla="*/ 188184 w 190663"/>
                <a:gd name="connsiteY0" fmla="*/ 360583 h 360583"/>
                <a:gd name="connsiteX1" fmla="*/ 0 w 190663"/>
                <a:gd name="connsiteY1" fmla="*/ 129735 h 360583"/>
                <a:gd name="connsiteX0" fmla="*/ 204853 w 207154"/>
                <a:gd name="connsiteY0" fmla="*/ 372037 h 372037"/>
                <a:gd name="connsiteX1" fmla="*/ 0 w 207154"/>
                <a:gd name="connsiteY1" fmla="*/ 119758 h 372037"/>
                <a:gd name="connsiteX0" fmla="*/ 216759 w 218948"/>
                <a:gd name="connsiteY0" fmla="*/ 398095 h 398095"/>
                <a:gd name="connsiteX1" fmla="*/ 0 w 218948"/>
                <a:gd name="connsiteY1" fmla="*/ 100573 h 398095"/>
                <a:gd name="connsiteX0" fmla="*/ 216759 w 216759"/>
                <a:gd name="connsiteY0" fmla="*/ 401890 h 401890"/>
                <a:gd name="connsiteX1" fmla="*/ 0 w 216759"/>
                <a:gd name="connsiteY1" fmla="*/ 104368 h 40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759" h="401890">
                  <a:moveTo>
                    <a:pt x="216759" y="401890"/>
                  </a:moveTo>
                  <a:cubicBezTo>
                    <a:pt x="210126" y="-148992"/>
                    <a:pt x="17441" y="-9884"/>
                    <a:pt x="0" y="10436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5E85AFA-ED49-DC50-B283-750766EF2ABA}"/>
                </a:ext>
              </a:extLst>
            </p:cNvPr>
            <p:cNvSpPr/>
            <p:nvPr/>
          </p:nvSpPr>
          <p:spPr>
            <a:xfrm rot="10800000" flipH="1">
              <a:off x="9219347" y="3402364"/>
              <a:ext cx="109942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DD892B1-A494-A5BA-232C-84607C46B739}"/>
              </a:ext>
            </a:extLst>
          </p:cNvPr>
          <p:cNvGrpSpPr/>
          <p:nvPr/>
        </p:nvGrpSpPr>
        <p:grpSpPr>
          <a:xfrm>
            <a:off x="1534193" y="4685684"/>
            <a:ext cx="9474597" cy="918184"/>
            <a:chOff x="1071862" y="3344359"/>
            <a:chExt cx="9474597" cy="918184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CF6BAE-10A5-0431-8DA2-58C994636731}"/>
                </a:ext>
              </a:extLst>
            </p:cNvPr>
            <p:cNvSpPr/>
            <p:nvPr/>
          </p:nvSpPr>
          <p:spPr>
            <a:xfrm rot="10800000" flipH="1">
              <a:off x="1071862" y="3652284"/>
              <a:ext cx="326347" cy="43943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347" h="439436">
                  <a:moveTo>
                    <a:pt x="326347" y="439436"/>
                  </a:moveTo>
                  <a:cubicBezTo>
                    <a:pt x="241927" y="-234477"/>
                    <a:pt x="-3942" y="4640"/>
                    <a:pt x="48" y="25224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B4150F2-1FBE-03D2-9869-149D3A4987D5}"/>
                </a:ext>
              </a:extLst>
            </p:cNvPr>
            <p:cNvSpPr/>
            <p:nvPr/>
          </p:nvSpPr>
          <p:spPr>
            <a:xfrm rot="10800000">
              <a:off x="1569077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A227B0A-242C-1086-30B7-06C941F9D087}"/>
                </a:ext>
              </a:extLst>
            </p:cNvPr>
            <p:cNvSpPr/>
            <p:nvPr/>
          </p:nvSpPr>
          <p:spPr>
            <a:xfrm rot="10800000">
              <a:off x="2033208" y="3784015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CA44978-088B-A5F1-94A3-410676672332}"/>
                </a:ext>
              </a:extLst>
            </p:cNvPr>
            <p:cNvSpPr/>
            <p:nvPr/>
          </p:nvSpPr>
          <p:spPr>
            <a:xfrm rot="10800000" flipH="1">
              <a:off x="2467306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2EA2006-119D-76EA-4C38-84E906914325}"/>
                </a:ext>
              </a:extLst>
            </p:cNvPr>
            <p:cNvSpPr/>
            <p:nvPr/>
          </p:nvSpPr>
          <p:spPr>
            <a:xfrm rot="10800000" flipH="1">
              <a:off x="2901428" y="3404463"/>
              <a:ext cx="288242" cy="72207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42" h="722072">
                  <a:moveTo>
                    <a:pt x="288242" y="722072"/>
                  </a:moveTo>
                  <a:cubicBezTo>
                    <a:pt x="273672" y="-297916"/>
                    <a:pt x="-3947" y="-12761"/>
                    <a:pt x="43" y="23484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1EEB9F2-1DC1-A630-DF3E-96C94DE6D208}"/>
                </a:ext>
              </a:extLst>
            </p:cNvPr>
            <p:cNvSpPr/>
            <p:nvPr/>
          </p:nvSpPr>
          <p:spPr>
            <a:xfrm rot="10800000">
              <a:off x="3817756" y="3344359"/>
              <a:ext cx="218349" cy="791374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  <a:gd name="connsiteX0" fmla="*/ 186666 w 186666"/>
                <a:gd name="connsiteY0" fmla="*/ 761008 h 761008"/>
                <a:gd name="connsiteX1" fmla="*/ 67 w 186666"/>
                <a:gd name="connsiteY1" fmla="*/ 207102 h 761008"/>
                <a:gd name="connsiteX0" fmla="*/ 186599 w 186599"/>
                <a:gd name="connsiteY0" fmla="*/ 724031 h 724031"/>
                <a:gd name="connsiteX1" fmla="*/ 0 w 186599"/>
                <a:gd name="connsiteY1" fmla="*/ 170125 h 724031"/>
                <a:gd name="connsiteX0" fmla="*/ 218349 w 218349"/>
                <a:gd name="connsiteY0" fmla="*/ 791374 h 791374"/>
                <a:gd name="connsiteX1" fmla="*/ 0 w 218349"/>
                <a:gd name="connsiteY1" fmla="*/ 129518 h 7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349" h="791374">
                  <a:moveTo>
                    <a:pt x="218349" y="791374"/>
                  </a:moveTo>
                  <a:cubicBezTo>
                    <a:pt x="203779" y="-228614"/>
                    <a:pt x="30935" y="-29184"/>
                    <a:pt x="0" y="12951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19D4263-B13D-7E10-3FB4-4E5554E9EFC2}"/>
                </a:ext>
              </a:extLst>
            </p:cNvPr>
            <p:cNvSpPr/>
            <p:nvPr/>
          </p:nvSpPr>
          <p:spPr>
            <a:xfrm rot="10800000" flipH="1">
              <a:off x="3361307" y="382601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46E68E-93FF-7443-AFA8-F9FDAA459DE2}"/>
                </a:ext>
              </a:extLst>
            </p:cNvPr>
            <p:cNvSpPr/>
            <p:nvPr/>
          </p:nvSpPr>
          <p:spPr>
            <a:xfrm rot="10800000" flipH="1">
              <a:off x="4271816" y="3706902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84BE06F-F502-794E-35DE-F7F88A19305C}"/>
                </a:ext>
              </a:extLst>
            </p:cNvPr>
            <p:cNvSpPr/>
            <p:nvPr/>
          </p:nvSpPr>
          <p:spPr>
            <a:xfrm rot="10800000" flipH="1">
              <a:off x="4655838" y="3630046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C7E2F3E-4D5C-3391-3DCF-9A9CB7F19CDA}"/>
                </a:ext>
              </a:extLst>
            </p:cNvPr>
            <p:cNvSpPr/>
            <p:nvPr/>
          </p:nvSpPr>
          <p:spPr>
            <a:xfrm rot="10800000" flipH="1">
              <a:off x="5048250" y="37069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310E7CE-B74A-DA73-6ED1-BEEC57432E1A}"/>
                </a:ext>
              </a:extLst>
            </p:cNvPr>
            <p:cNvSpPr/>
            <p:nvPr/>
          </p:nvSpPr>
          <p:spPr>
            <a:xfrm rot="10800000">
              <a:off x="5433947" y="3393231"/>
              <a:ext cx="218764" cy="7857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18404 w 218404"/>
                <a:gd name="connsiteY0" fmla="*/ 705946 h 705946"/>
                <a:gd name="connsiteX1" fmla="*/ 55 w 218404"/>
                <a:gd name="connsiteY1" fmla="*/ 136165 h 705946"/>
                <a:gd name="connsiteX0" fmla="*/ 218391 w 227149"/>
                <a:gd name="connsiteY0" fmla="*/ 791854 h 791854"/>
                <a:gd name="connsiteX1" fmla="*/ 42 w 227149"/>
                <a:gd name="connsiteY1" fmla="*/ 222073 h 791854"/>
                <a:gd name="connsiteX0" fmla="*/ 218399 w 218764"/>
                <a:gd name="connsiteY0" fmla="*/ 785702 h 785702"/>
                <a:gd name="connsiteX1" fmla="*/ 50 w 218764"/>
                <a:gd name="connsiteY1" fmla="*/ 215921 h 7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64" h="785702">
                  <a:moveTo>
                    <a:pt x="218399" y="785702"/>
                  </a:moveTo>
                  <a:cubicBezTo>
                    <a:pt x="229229" y="-281911"/>
                    <a:pt x="-3940" y="-31681"/>
                    <a:pt x="50" y="2159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A166D29-D966-6655-C30C-844C11D45D70}"/>
                </a:ext>
              </a:extLst>
            </p:cNvPr>
            <p:cNvSpPr/>
            <p:nvPr/>
          </p:nvSpPr>
          <p:spPr>
            <a:xfrm rot="10800000" flipH="1">
              <a:off x="5784270" y="36664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2673082-01D3-E8B0-F43F-086557563D69}"/>
                </a:ext>
              </a:extLst>
            </p:cNvPr>
            <p:cNvSpPr/>
            <p:nvPr/>
          </p:nvSpPr>
          <p:spPr>
            <a:xfrm rot="10800000">
              <a:off x="7345695" y="3683086"/>
              <a:ext cx="283544" cy="48275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4909 w 254909"/>
                <a:gd name="connsiteY0" fmla="*/ 520525 h 520525"/>
                <a:gd name="connsiteX1" fmla="*/ 47 w 254909"/>
                <a:gd name="connsiteY1" fmla="*/ 251575 h 520525"/>
                <a:gd name="connsiteX0" fmla="*/ 254981 w 254981"/>
                <a:gd name="connsiteY0" fmla="*/ 496767 h 496767"/>
                <a:gd name="connsiteX1" fmla="*/ 119 w 254981"/>
                <a:gd name="connsiteY1" fmla="*/ 227817 h 496767"/>
                <a:gd name="connsiteX0" fmla="*/ 283545 w 283545"/>
                <a:gd name="connsiteY0" fmla="*/ 508338 h 508338"/>
                <a:gd name="connsiteX1" fmla="*/ 108 w 283545"/>
                <a:gd name="connsiteY1" fmla="*/ 215575 h 508338"/>
                <a:gd name="connsiteX0" fmla="*/ 283544 w 283544"/>
                <a:gd name="connsiteY0" fmla="*/ 482757 h 482757"/>
                <a:gd name="connsiteX1" fmla="*/ 107 w 283544"/>
                <a:gd name="connsiteY1" fmla="*/ 189994 h 48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4" h="482757">
                  <a:moveTo>
                    <a:pt x="283544" y="482757"/>
                  </a:moveTo>
                  <a:cubicBezTo>
                    <a:pt x="274531" y="-230050"/>
                    <a:pt x="-6265" y="6686"/>
                    <a:pt x="107" y="189994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69135A3-205C-C270-F237-67DD05D905FE}"/>
                </a:ext>
              </a:extLst>
            </p:cNvPr>
            <p:cNvSpPr/>
            <p:nvPr/>
          </p:nvSpPr>
          <p:spPr>
            <a:xfrm rot="10800000">
              <a:off x="8409013" y="340924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4D42DB3-D392-6A80-F032-499F6FDAB478}"/>
                </a:ext>
              </a:extLst>
            </p:cNvPr>
            <p:cNvSpPr/>
            <p:nvPr/>
          </p:nvSpPr>
          <p:spPr>
            <a:xfrm rot="10800000">
              <a:off x="9493930" y="3740047"/>
              <a:ext cx="235812" cy="52249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35863 w 235863"/>
                <a:gd name="connsiteY0" fmla="*/ 568956 h 568956"/>
                <a:gd name="connsiteX1" fmla="*/ 51 w 235863"/>
                <a:gd name="connsiteY1" fmla="*/ 209518 h 568956"/>
                <a:gd name="connsiteX0" fmla="*/ 235812 w 235812"/>
                <a:gd name="connsiteY0" fmla="*/ 522496 h 522496"/>
                <a:gd name="connsiteX1" fmla="*/ 0 w 235812"/>
                <a:gd name="connsiteY1" fmla="*/ 163058 h 52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812" h="522496">
                  <a:moveTo>
                    <a:pt x="235812" y="522496"/>
                  </a:moveTo>
                  <a:cubicBezTo>
                    <a:pt x="224417" y="-259367"/>
                    <a:pt x="24585" y="32137"/>
                    <a:pt x="0" y="1630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D66CA9C-8FAE-6290-BC5C-86DD7C6297C1}"/>
                </a:ext>
              </a:extLst>
            </p:cNvPr>
            <p:cNvSpPr/>
            <p:nvPr/>
          </p:nvSpPr>
          <p:spPr>
            <a:xfrm rot="10800000" flipH="1">
              <a:off x="8816108" y="347791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FCAF5BA-73CC-1D00-C318-024EBA2B7B83}"/>
                </a:ext>
              </a:extLst>
            </p:cNvPr>
            <p:cNvSpPr/>
            <p:nvPr/>
          </p:nvSpPr>
          <p:spPr>
            <a:xfrm rot="10800000" flipH="1">
              <a:off x="6960199" y="3423831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668A868-3DF0-DD4B-D663-B803784AF78E}"/>
                </a:ext>
              </a:extLst>
            </p:cNvPr>
            <p:cNvSpPr/>
            <p:nvPr/>
          </p:nvSpPr>
          <p:spPr>
            <a:xfrm rot="10800000" flipH="1">
              <a:off x="6161366" y="3388872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F4B506E-9DAC-1258-490A-EF2D17330050}"/>
                </a:ext>
              </a:extLst>
            </p:cNvPr>
            <p:cNvSpPr/>
            <p:nvPr/>
          </p:nvSpPr>
          <p:spPr>
            <a:xfrm rot="10800000">
              <a:off x="9885775" y="3620819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13C4754-A1E4-6057-7CE3-56737CCAEA01}"/>
                </a:ext>
              </a:extLst>
            </p:cNvPr>
            <p:cNvSpPr/>
            <p:nvPr/>
          </p:nvSpPr>
          <p:spPr>
            <a:xfrm rot="10800000">
              <a:off x="10274552" y="3678841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FBEE40D-EF76-BE04-9BE2-26DD14232611}"/>
                </a:ext>
              </a:extLst>
            </p:cNvPr>
            <p:cNvSpPr/>
            <p:nvPr/>
          </p:nvSpPr>
          <p:spPr>
            <a:xfrm rot="10800000">
              <a:off x="7774145" y="3607305"/>
              <a:ext cx="169781" cy="530113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  <a:gd name="connsiteX0" fmla="*/ 257242 w 257648"/>
                <a:gd name="connsiteY0" fmla="*/ 545163 h 545163"/>
                <a:gd name="connsiteX1" fmla="*/ 0 w 257648"/>
                <a:gd name="connsiteY1" fmla="*/ 109526 h 545163"/>
                <a:gd name="connsiteX0" fmla="*/ 164374 w 165178"/>
                <a:gd name="connsiteY0" fmla="*/ 550079 h 550079"/>
                <a:gd name="connsiteX1" fmla="*/ 0 w 165178"/>
                <a:gd name="connsiteY1" fmla="*/ 107298 h 550079"/>
                <a:gd name="connsiteX0" fmla="*/ 164374 w 165046"/>
                <a:gd name="connsiteY0" fmla="*/ 510312 h 510312"/>
                <a:gd name="connsiteX1" fmla="*/ 0 w 165046"/>
                <a:gd name="connsiteY1" fmla="*/ 67531 h 510312"/>
                <a:gd name="connsiteX0" fmla="*/ 181042 w 181628"/>
                <a:gd name="connsiteY0" fmla="*/ 494594 h 494594"/>
                <a:gd name="connsiteX1" fmla="*/ 0 w 181628"/>
                <a:gd name="connsiteY1" fmla="*/ 75626 h 494594"/>
                <a:gd name="connsiteX0" fmla="*/ 169136 w 169781"/>
                <a:gd name="connsiteY0" fmla="*/ 530113 h 530113"/>
                <a:gd name="connsiteX1" fmla="*/ 0 w 169781"/>
                <a:gd name="connsiteY1" fmla="*/ 58758 h 5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781" h="530113">
                  <a:moveTo>
                    <a:pt x="169136" y="530113"/>
                  </a:moveTo>
                  <a:cubicBezTo>
                    <a:pt x="179172" y="-130306"/>
                    <a:pt x="69829" y="-17395"/>
                    <a:pt x="0" y="587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1EDB92E-7938-D476-9E97-6D79949B20E4}"/>
                </a:ext>
              </a:extLst>
            </p:cNvPr>
            <p:cNvSpPr/>
            <p:nvPr/>
          </p:nvSpPr>
          <p:spPr>
            <a:xfrm rot="10800000" flipH="1">
              <a:off x="6579911" y="3583374"/>
              <a:ext cx="243170" cy="606665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43001 w 243170"/>
                <a:gd name="connsiteY0" fmla="*/ 695782 h 695782"/>
                <a:gd name="connsiteX1" fmla="*/ 46 w 243170"/>
                <a:gd name="connsiteY1" fmla="*/ 305389 h 695782"/>
                <a:gd name="connsiteX0" fmla="*/ 243001 w 243170"/>
                <a:gd name="connsiteY0" fmla="*/ 606665 h 606665"/>
                <a:gd name="connsiteX1" fmla="*/ 46 w 243170"/>
                <a:gd name="connsiteY1" fmla="*/ 216272 h 60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170" h="606665">
                  <a:moveTo>
                    <a:pt x="243001" y="606665"/>
                  </a:moveTo>
                  <a:cubicBezTo>
                    <a:pt x="250656" y="-234730"/>
                    <a:pt x="-3944" y="-31330"/>
                    <a:pt x="46" y="21627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75D40DA-8408-E868-D410-42C6A07B4577}"/>
                </a:ext>
              </a:extLst>
            </p:cNvPr>
            <p:cNvSpPr/>
            <p:nvPr/>
          </p:nvSpPr>
          <p:spPr>
            <a:xfrm rot="10800000">
              <a:off x="8062674" y="3692702"/>
              <a:ext cx="216759" cy="401890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12050 w 212242"/>
                <a:gd name="connsiteY0" fmla="*/ 591249 h 591249"/>
                <a:gd name="connsiteX1" fmla="*/ 52 w 212242"/>
                <a:gd name="connsiteY1" fmla="*/ 448506 h 591249"/>
                <a:gd name="connsiteX0" fmla="*/ 171581 w 171814"/>
                <a:gd name="connsiteY0" fmla="*/ 603687 h 603687"/>
                <a:gd name="connsiteX1" fmla="*/ 65 w 171814"/>
                <a:gd name="connsiteY1" fmla="*/ 427607 h 603687"/>
                <a:gd name="connsiteX0" fmla="*/ 171575 w 174005"/>
                <a:gd name="connsiteY0" fmla="*/ 383451 h 383451"/>
                <a:gd name="connsiteX1" fmla="*/ 59 w 174005"/>
                <a:gd name="connsiteY1" fmla="*/ 207371 h 383451"/>
                <a:gd name="connsiteX0" fmla="*/ 188237 w 190496"/>
                <a:gd name="connsiteY0" fmla="*/ 413916 h 413916"/>
                <a:gd name="connsiteX1" fmla="*/ 53 w 190496"/>
                <a:gd name="connsiteY1" fmla="*/ 183068 h 413916"/>
                <a:gd name="connsiteX0" fmla="*/ 188184 w 190663"/>
                <a:gd name="connsiteY0" fmla="*/ 360583 h 360583"/>
                <a:gd name="connsiteX1" fmla="*/ 0 w 190663"/>
                <a:gd name="connsiteY1" fmla="*/ 129735 h 360583"/>
                <a:gd name="connsiteX0" fmla="*/ 204853 w 207154"/>
                <a:gd name="connsiteY0" fmla="*/ 372037 h 372037"/>
                <a:gd name="connsiteX1" fmla="*/ 0 w 207154"/>
                <a:gd name="connsiteY1" fmla="*/ 119758 h 372037"/>
                <a:gd name="connsiteX0" fmla="*/ 216759 w 218948"/>
                <a:gd name="connsiteY0" fmla="*/ 398095 h 398095"/>
                <a:gd name="connsiteX1" fmla="*/ 0 w 218948"/>
                <a:gd name="connsiteY1" fmla="*/ 100573 h 398095"/>
                <a:gd name="connsiteX0" fmla="*/ 216759 w 216759"/>
                <a:gd name="connsiteY0" fmla="*/ 401890 h 401890"/>
                <a:gd name="connsiteX1" fmla="*/ 0 w 216759"/>
                <a:gd name="connsiteY1" fmla="*/ 104368 h 40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759" h="401890">
                  <a:moveTo>
                    <a:pt x="216759" y="401890"/>
                  </a:moveTo>
                  <a:cubicBezTo>
                    <a:pt x="210126" y="-148992"/>
                    <a:pt x="17441" y="-9884"/>
                    <a:pt x="0" y="10436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5CF1F95-34D5-9CE0-C566-9588C462B1EB}"/>
                </a:ext>
              </a:extLst>
            </p:cNvPr>
            <p:cNvSpPr/>
            <p:nvPr/>
          </p:nvSpPr>
          <p:spPr>
            <a:xfrm rot="10800000" flipH="1">
              <a:off x="9219347" y="3402364"/>
              <a:ext cx="109942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96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4054-DE06-189C-267C-0CB9A294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what the </a:t>
            </a:r>
            <a:r>
              <a:rPr lang="en-US" dirty="0">
                <a:solidFill>
                  <a:srgbClr val="72BDC0"/>
                </a:solidFill>
              </a:rPr>
              <a:t>pros</a:t>
            </a:r>
            <a:r>
              <a:rPr lang="en-US" dirty="0"/>
              <a:t> are doing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3727D38-90F6-115C-9193-C9B394518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1690688"/>
            <a:ext cx="9509758" cy="4588458"/>
          </a:xfrm>
          <a:prstGeom prst="roundRect">
            <a:avLst>
              <a:gd name="adj" fmla="val 2739"/>
            </a:avLst>
          </a:prstGeom>
        </p:spPr>
      </p:pic>
    </p:spTree>
    <p:extLst>
      <p:ext uri="{BB962C8B-B14F-4D97-AF65-F5344CB8AC3E}">
        <p14:creationId xmlns:p14="http://schemas.microsoft.com/office/powerpoint/2010/main" val="122449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651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DFF8-1856-1AA8-D5DE-99346C29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5A99F-EB40-A3EA-3C29-DB8A6E0ABE3C}"/>
              </a:ext>
            </a:extLst>
          </p:cNvPr>
          <p:cNvSpPr/>
          <p:nvPr/>
        </p:nvSpPr>
        <p:spPr>
          <a:xfrm>
            <a:off x="1285826" y="2014726"/>
            <a:ext cx="13321424" cy="131071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  <a:scene3d>
              <a:camera prst="perspectiveContrastingRightFacing"/>
              <a:lightRig rig="threePt" dir="t"/>
            </a:scene3d>
          </a:bodyPr>
          <a:lstStyle/>
          <a:p>
            <a:pPr algn="ctr"/>
            <a:r>
              <a:rPr lang="en-US" sz="5400" b="0" cap="none" spc="0" dirty="0">
                <a:ln w="0"/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5000" endA="50" endPos="85000" dist="29997" dir="5400000" sy="-100000" algn="bl" rotWithShape="0"/>
                </a:effectLst>
              </a:rPr>
              <a:t>Fix these terrible 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207F0-E9E1-AB39-B45A-614571143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50" y="4881061"/>
            <a:ext cx="2861840" cy="1611814"/>
          </a:xfrm>
          <a:prstGeom prst="roundRect">
            <a:avLst>
              <a:gd name="adj" fmla="val 9486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4652A-16D9-3D68-C749-7FFFD291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505" y="4881061"/>
            <a:ext cx="2888654" cy="1611814"/>
          </a:xfrm>
          <a:prstGeom prst="roundRect">
            <a:avLst>
              <a:gd name="adj" fmla="val 10204"/>
            </a:avLst>
          </a:prstGeom>
        </p:spPr>
      </p:pic>
    </p:spTree>
    <p:extLst>
      <p:ext uri="{BB962C8B-B14F-4D97-AF65-F5344CB8AC3E}">
        <p14:creationId xmlns:p14="http://schemas.microsoft.com/office/powerpoint/2010/main" val="271958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about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01CDF-BA5B-2DD0-93B0-8DFE3ED128BB}"/>
              </a:ext>
            </a:extLst>
          </p:cNvPr>
          <p:cNvSpPr txBox="1"/>
          <p:nvPr/>
        </p:nvSpPr>
        <p:spPr>
          <a:xfrm>
            <a:off x="1091381" y="2251587"/>
            <a:ext cx="3608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conflict to resolve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A0063F-5C40-A1A3-07A9-FE29806EA17E}"/>
              </a:ext>
            </a:extLst>
          </p:cNvPr>
          <p:cNvCxnSpPr>
            <a:cxnSpLocks/>
          </p:cNvCxnSpPr>
          <p:nvPr/>
        </p:nvCxnSpPr>
        <p:spPr>
          <a:xfrm>
            <a:off x="4011561" y="2762865"/>
            <a:ext cx="2753032" cy="0"/>
          </a:xfrm>
          <a:prstGeom prst="straightConnector1">
            <a:avLst/>
          </a:prstGeom>
          <a:ln w="38100">
            <a:solidFill>
              <a:srgbClr val="72B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AEF937-1F60-3537-E9E7-548BC7580293}"/>
              </a:ext>
            </a:extLst>
          </p:cNvPr>
          <p:cNvSpPr txBox="1"/>
          <p:nvPr/>
        </p:nvSpPr>
        <p:spPr>
          <a:xfrm>
            <a:off x="4291781" y="5009634"/>
            <a:ext cx="360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It’s just worldbuilding </a:t>
            </a:r>
            <a:r>
              <a:rPr lang="en-US" sz="28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ground 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8BFEA-D536-6F8A-FEF3-E9FC3A1873FA}"/>
              </a:ext>
            </a:extLst>
          </p:cNvPr>
          <p:cNvSpPr txBox="1"/>
          <p:nvPr/>
        </p:nvSpPr>
        <p:spPr>
          <a:xfrm>
            <a:off x="7194754" y="2285811"/>
            <a:ext cx="3778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where are we</a:t>
            </a: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what are we doing</a:t>
            </a: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what are we looking at</a:t>
            </a:r>
          </a:p>
        </p:txBody>
      </p:sp>
    </p:spTree>
    <p:extLst>
      <p:ext uri="{BB962C8B-B14F-4D97-AF65-F5344CB8AC3E}">
        <p14:creationId xmlns:p14="http://schemas.microsoft.com/office/powerpoint/2010/main" val="694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B8FFC-C756-09FE-6138-1F1541C328C6}"/>
              </a:ext>
            </a:extLst>
          </p:cNvPr>
          <p:cNvSpPr txBox="1"/>
          <p:nvPr/>
        </p:nvSpPr>
        <p:spPr>
          <a:xfrm>
            <a:off x="1091381" y="2251587"/>
            <a:ext cx="3608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conflict to resolve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C7ECE-6140-4DD4-1AFE-EDF7B0952DE3}"/>
              </a:ext>
            </a:extLst>
          </p:cNvPr>
          <p:cNvSpPr txBox="1"/>
          <p:nvPr/>
        </p:nvSpPr>
        <p:spPr>
          <a:xfrm>
            <a:off x="2349910" y="5117788"/>
            <a:ext cx="7492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convince us this is cool or important</a:t>
            </a:r>
            <a:endParaRPr lang="en-US" sz="28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A216-F177-FF66-2AF7-D0772A7D0FC1}"/>
              </a:ext>
            </a:extLst>
          </p:cNvPr>
          <p:cNvSpPr txBox="1"/>
          <p:nvPr/>
        </p:nvSpPr>
        <p:spPr>
          <a:xfrm>
            <a:off x="7322574" y="2285811"/>
            <a:ext cx="3778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why are </a:t>
            </a:r>
            <a:r>
              <a:rPr lang="en-US" sz="28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you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bothering</a:t>
            </a: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why should </a:t>
            </a:r>
            <a:r>
              <a:rPr lang="en-US" sz="28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care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3619557-F3CB-8823-5434-033FD5D0612C}"/>
              </a:ext>
            </a:extLst>
          </p:cNvPr>
          <p:cNvSpPr/>
          <p:nvPr/>
        </p:nvSpPr>
        <p:spPr>
          <a:xfrm>
            <a:off x="4296698" y="2556386"/>
            <a:ext cx="2782530" cy="1641987"/>
          </a:xfrm>
          <a:custGeom>
            <a:avLst/>
            <a:gdLst>
              <a:gd name="connsiteX0" fmla="*/ 0 w 68847"/>
              <a:gd name="connsiteY0" fmla="*/ 314632 h 314632"/>
              <a:gd name="connsiteX1" fmla="*/ 19665 w 68847"/>
              <a:gd name="connsiteY1" fmla="*/ 265471 h 314632"/>
              <a:gd name="connsiteX2" fmla="*/ 39330 w 68847"/>
              <a:gd name="connsiteY2" fmla="*/ 127819 h 314632"/>
              <a:gd name="connsiteX3" fmla="*/ 49162 w 68847"/>
              <a:gd name="connsiteY3" fmla="*/ 49161 h 314632"/>
              <a:gd name="connsiteX4" fmla="*/ 68826 w 68847"/>
              <a:gd name="connsiteY4" fmla="*/ 0 h 314632"/>
              <a:gd name="connsiteX0" fmla="*/ 0 w 68847"/>
              <a:gd name="connsiteY0" fmla="*/ 314632 h 314632"/>
              <a:gd name="connsiteX1" fmla="*/ 39330 w 68847"/>
              <a:gd name="connsiteY1" fmla="*/ 127819 h 314632"/>
              <a:gd name="connsiteX2" fmla="*/ 49162 w 68847"/>
              <a:gd name="connsiteY2" fmla="*/ 49161 h 314632"/>
              <a:gd name="connsiteX3" fmla="*/ 68826 w 68847"/>
              <a:gd name="connsiteY3" fmla="*/ 0 h 314632"/>
              <a:gd name="connsiteX0" fmla="*/ 0 w 68847"/>
              <a:gd name="connsiteY0" fmla="*/ 314632 h 314632"/>
              <a:gd name="connsiteX1" fmla="*/ 49162 w 68847"/>
              <a:gd name="connsiteY1" fmla="*/ 49161 h 314632"/>
              <a:gd name="connsiteX2" fmla="*/ 68826 w 68847"/>
              <a:gd name="connsiteY2" fmla="*/ 0 h 314632"/>
              <a:gd name="connsiteX0" fmla="*/ 0 w 1887794"/>
              <a:gd name="connsiteY0" fmla="*/ 1179871 h 1179871"/>
              <a:gd name="connsiteX1" fmla="*/ 49162 w 1887794"/>
              <a:gd name="connsiteY1" fmla="*/ 914400 h 1179871"/>
              <a:gd name="connsiteX2" fmla="*/ 1887794 w 1887794"/>
              <a:gd name="connsiteY2" fmla="*/ 0 h 1179871"/>
              <a:gd name="connsiteX0" fmla="*/ 0 w 1887794"/>
              <a:gd name="connsiteY0" fmla="*/ 1179871 h 1179871"/>
              <a:gd name="connsiteX1" fmla="*/ 1887794 w 1887794"/>
              <a:gd name="connsiteY1" fmla="*/ 0 h 1179871"/>
              <a:gd name="connsiteX0" fmla="*/ 0 w 2831691"/>
              <a:gd name="connsiteY0" fmla="*/ 1415845 h 1415845"/>
              <a:gd name="connsiteX1" fmla="*/ 2831691 w 2831691"/>
              <a:gd name="connsiteY1" fmla="*/ 0 h 1415845"/>
              <a:gd name="connsiteX0" fmla="*/ 0 w 2782530"/>
              <a:gd name="connsiteY0" fmla="*/ 1641987 h 1641987"/>
              <a:gd name="connsiteX1" fmla="*/ 2782530 w 2782530"/>
              <a:gd name="connsiteY1" fmla="*/ 0 h 1641987"/>
              <a:gd name="connsiteX0" fmla="*/ 0 w 2782530"/>
              <a:gd name="connsiteY0" fmla="*/ 1641987 h 1641987"/>
              <a:gd name="connsiteX1" fmla="*/ 2782530 w 2782530"/>
              <a:gd name="connsiteY1" fmla="*/ 0 h 1641987"/>
              <a:gd name="connsiteX0" fmla="*/ 0 w 2782530"/>
              <a:gd name="connsiteY0" fmla="*/ 1641987 h 1641987"/>
              <a:gd name="connsiteX1" fmla="*/ 2782530 w 2782530"/>
              <a:gd name="connsiteY1" fmla="*/ 0 h 16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530" h="1641987">
                <a:moveTo>
                  <a:pt x="0" y="1641987"/>
                </a:moveTo>
                <a:cubicBezTo>
                  <a:pt x="1094658" y="1360129"/>
                  <a:pt x="1196259" y="36052"/>
                  <a:pt x="2782530" y="0"/>
                </a:cubicBezTo>
              </a:path>
            </a:pathLst>
          </a:custGeom>
          <a:noFill/>
          <a:ln w="38100">
            <a:solidFill>
              <a:srgbClr val="72BD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7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B8FFC-C756-09FE-6138-1F1541C328C6}"/>
              </a:ext>
            </a:extLst>
          </p:cNvPr>
          <p:cNvSpPr txBox="1"/>
          <p:nvPr/>
        </p:nvSpPr>
        <p:spPr>
          <a:xfrm>
            <a:off x="1091381" y="2251587"/>
            <a:ext cx="3608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conflict to resolve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8705B-64EB-C308-0AB7-18F50C312798}"/>
              </a:ext>
            </a:extLst>
          </p:cNvPr>
          <p:cNvSpPr txBox="1"/>
          <p:nvPr/>
        </p:nvSpPr>
        <p:spPr>
          <a:xfrm>
            <a:off x="7322574" y="2285811"/>
            <a:ext cx="4389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we need to </a:t>
            </a:r>
            <a:r>
              <a:rPr lang="en-US" sz="2800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somewhere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FC60608-92AD-2882-864F-B39E86D750DE}"/>
              </a:ext>
            </a:extLst>
          </p:cNvPr>
          <p:cNvSpPr/>
          <p:nvPr/>
        </p:nvSpPr>
        <p:spPr>
          <a:xfrm>
            <a:off x="2986058" y="2556387"/>
            <a:ext cx="4093170" cy="1268746"/>
          </a:xfrm>
          <a:custGeom>
            <a:avLst/>
            <a:gdLst>
              <a:gd name="connsiteX0" fmla="*/ 0 w 68847"/>
              <a:gd name="connsiteY0" fmla="*/ 314632 h 314632"/>
              <a:gd name="connsiteX1" fmla="*/ 19665 w 68847"/>
              <a:gd name="connsiteY1" fmla="*/ 265471 h 314632"/>
              <a:gd name="connsiteX2" fmla="*/ 39330 w 68847"/>
              <a:gd name="connsiteY2" fmla="*/ 127819 h 314632"/>
              <a:gd name="connsiteX3" fmla="*/ 49162 w 68847"/>
              <a:gd name="connsiteY3" fmla="*/ 49161 h 314632"/>
              <a:gd name="connsiteX4" fmla="*/ 68826 w 68847"/>
              <a:gd name="connsiteY4" fmla="*/ 0 h 314632"/>
              <a:gd name="connsiteX0" fmla="*/ 0 w 68847"/>
              <a:gd name="connsiteY0" fmla="*/ 314632 h 314632"/>
              <a:gd name="connsiteX1" fmla="*/ 39330 w 68847"/>
              <a:gd name="connsiteY1" fmla="*/ 127819 h 314632"/>
              <a:gd name="connsiteX2" fmla="*/ 49162 w 68847"/>
              <a:gd name="connsiteY2" fmla="*/ 49161 h 314632"/>
              <a:gd name="connsiteX3" fmla="*/ 68826 w 68847"/>
              <a:gd name="connsiteY3" fmla="*/ 0 h 314632"/>
              <a:gd name="connsiteX0" fmla="*/ 0 w 68847"/>
              <a:gd name="connsiteY0" fmla="*/ 314632 h 314632"/>
              <a:gd name="connsiteX1" fmla="*/ 49162 w 68847"/>
              <a:gd name="connsiteY1" fmla="*/ 49161 h 314632"/>
              <a:gd name="connsiteX2" fmla="*/ 68826 w 68847"/>
              <a:gd name="connsiteY2" fmla="*/ 0 h 314632"/>
              <a:gd name="connsiteX0" fmla="*/ 0 w 1887794"/>
              <a:gd name="connsiteY0" fmla="*/ 1179871 h 1179871"/>
              <a:gd name="connsiteX1" fmla="*/ 49162 w 1887794"/>
              <a:gd name="connsiteY1" fmla="*/ 914400 h 1179871"/>
              <a:gd name="connsiteX2" fmla="*/ 1887794 w 1887794"/>
              <a:gd name="connsiteY2" fmla="*/ 0 h 1179871"/>
              <a:gd name="connsiteX0" fmla="*/ 0 w 1887794"/>
              <a:gd name="connsiteY0" fmla="*/ 1179871 h 1179871"/>
              <a:gd name="connsiteX1" fmla="*/ 1887794 w 1887794"/>
              <a:gd name="connsiteY1" fmla="*/ 0 h 1179871"/>
              <a:gd name="connsiteX0" fmla="*/ 0 w 2831691"/>
              <a:gd name="connsiteY0" fmla="*/ 1415845 h 1415845"/>
              <a:gd name="connsiteX1" fmla="*/ 2831691 w 2831691"/>
              <a:gd name="connsiteY1" fmla="*/ 0 h 1415845"/>
              <a:gd name="connsiteX0" fmla="*/ 0 w 2782530"/>
              <a:gd name="connsiteY0" fmla="*/ 1641987 h 1641987"/>
              <a:gd name="connsiteX1" fmla="*/ 2782530 w 2782530"/>
              <a:gd name="connsiteY1" fmla="*/ 0 h 1641987"/>
              <a:gd name="connsiteX0" fmla="*/ 0 w 2782530"/>
              <a:gd name="connsiteY0" fmla="*/ 1641987 h 1641987"/>
              <a:gd name="connsiteX1" fmla="*/ 2782530 w 2782530"/>
              <a:gd name="connsiteY1" fmla="*/ 0 h 1641987"/>
              <a:gd name="connsiteX0" fmla="*/ 0 w 2782530"/>
              <a:gd name="connsiteY0" fmla="*/ 1641987 h 1641987"/>
              <a:gd name="connsiteX1" fmla="*/ 2782530 w 2782530"/>
              <a:gd name="connsiteY1" fmla="*/ 0 h 1641987"/>
              <a:gd name="connsiteX0" fmla="*/ 0 w 4093170"/>
              <a:gd name="connsiteY0" fmla="*/ 1268607 h 1268607"/>
              <a:gd name="connsiteX1" fmla="*/ 4093170 w 4093170"/>
              <a:gd name="connsiteY1" fmla="*/ 0 h 1268607"/>
              <a:gd name="connsiteX0" fmla="*/ 0 w 4093170"/>
              <a:gd name="connsiteY0" fmla="*/ 1268607 h 1268746"/>
              <a:gd name="connsiteX1" fmla="*/ 4093170 w 4093170"/>
              <a:gd name="connsiteY1" fmla="*/ 0 h 126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93170" h="1268746">
                <a:moveTo>
                  <a:pt x="0" y="1268607"/>
                </a:moveTo>
                <a:cubicBezTo>
                  <a:pt x="2268138" y="1283929"/>
                  <a:pt x="2506899" y="36052"/>
                  <a:pt x="4093170" y="0"/>
                </a:cubicBezTo>
              </a:path>
            </a:pathLst>
          </a:custGeom>
          <a:noFill/>
          <a:ln w="38100">
            <a:solidFill>
              <a:srgbClr val="72BD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8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Direction</a:t>
            </a:r>
          </a:p>
        </p:txBody>
      </p:sp>
    </p:spTree>
    <p:extLst>
      <p:ext uri="{BB962C8B-B14F-4D97-AF65-F5344CB8AC3E}">
        <p14:creationId xmlns:p14="http://schemas.microsoft.com/office/powerpoint/2010/main" val="5738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5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Direction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A25090-76AB-C486-30C8-DE8499FD6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465893"/>
              </p:ext>
            </p:extLst>
          </p:nvPr>
        </p:nvGraphicFramePr>
        <p:xfrm>
          <a:off x="838200" y="-76200"/>
          <a:ext cx="10515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99233D-1DB8-09E5-7AC8-3E44BE35577D}"/>
              </a:ext>
            </a:extLst>
          </p:cNvPr>
          <p:cNvSpPr txBox="1"/>
          <p:nvPr/>
        </p:nvSpPr>
        <p:spPr>
          <a:xfrm>
            <a:off x="6980903" y="5084577"/>
            <a:ext cx="377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linear </a:t>
            </a:r>
            <a:r>
              <a:rPr lang="en-US" sz="36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flow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14E994-17C3-FFD1-E79C-256A4AE681A6}"/>
              </a:ext>
            </a:extLst>
          </p:cNvPr>
          <p:cNvGrpSpPr/>
          <p:nvPr/>
        </p:nvGrpSpPr>
        <p:grpSpPr>
          <a:xfrm>
            <a:off x="7914968" y="4529704"/>
            <a:ext cx="2220862" cy="1772773"/>
            <a:chOff x="7914968" y="4529704"/>
            <a:chExt cx="2220862" cy="177277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A88E2FD-D52A-6A13-7E97-B587F1456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781" y="5730908"/>
              <a:ext cx="245806" cy="571569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84BF4D-A03F-3554-0D3C-461564841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11381" y="5785634"/>
              <a:ext cx="157315" cy="516843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40995B-A5C7-E11E-B494-7BACDDA0E4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2490" y="5594555"/>
              <a:ext cx="539546" cy="422137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30B28E-93DC-1B66-3DCE-E38140AA5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490" y="5029851"/>
              <a:ext cx="903340" cy="200910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5AF4303-E78C-C16E-026A-1D0355D77E77}"/>
                </a:ext>
              </a:extLst>
            </p:cNvPr>
            <p:cNvCxnSpPr>
              <a:cxnSpLocks/>
            </p:cNvCxnSpPr>
            <p:nvPr/>
          </p:nvCxnSpPr>
          <p:spPr>
            <a:xfrm>
              <a:off x="8790038" y="4529704"/>
              <a:ext cx="78658" cy="554873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387D26-7FA7-4B17-9BB0-C79066307711}"/>
                </a:ext>
              </a:extLst>
            </p:cNvPr>
            <p:cNvCxnSpPr>
              <a:cxnSpLocks/>
            </p:cNvCxnSpPr>
            <p:nvPr/>
          </p:nvCxnSpPr>
          <p:spPr>
            <a:xfrm>
              <a:off x="7914968" y="4529704"/>
              <a:ext cx="432618" cy="500147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95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382</Words>
  <Application>Microsoft Office PowerPoint</Application>
  <PresentationFormat>Widescreen</PresentationFormat>
  <Paragraphs>148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Aptos</vt:lpstr>
      <vt:lpstr>Arial</vt:lpstr>
      <vt:lpstr>Roboto Light</vt:lpstr>
      <vt:lpstr>Office Theme</vt:lpstr>
      <vt:lpstr>Without modern medical intervention, how many times would you have died by now?</vt:lpstr>
      <vt:lpstr>Communicating Research with Effective Storytelling</vt:lpstr>
      <vt:lpstr>Information</vt:lpstr>
      <vt:lpstr>Story</vt:lpstr>
      <vt:lpstr>Story about information</vt:lpstr>
      <vt:lpstr>Story</vt:lpstr>
      <vt:lpstr>Story</vt:lpstr>
      <vt:lpstr>Direction</vt:lpstr>
      <vt:lpstr>Direction</vt:lpstr>
      <vt:lpstr>flow</vt:lpstr>
      <vt:lpstr>Exercise</vt:lpstr>
      <vt:lpstr>floooooooooow</vt:lpstr>
      <vt:lpstr>5 Minute Break</vt:lpstr>
      <vt:lpstr>Aesthetics topics</vt:lpstr>
      <vt:lpstr>5 Minute Break</vt:lpstr>
      <vt:lpstr>Behold: Morph</vt:lpstr>
      <vt:lpstr>PowerPoint Presentation</vt:lpstr>
      <vt:lpstr>PowerPoint Presentation</vt:lpstr>
      <vt:lpstr>PowerPoint Presentation</vt:lpstr>
      <vt:lpstr>PowerPoint Presentation</vt:lpstr>
      <vt:lpstr>Here are facts</vt:lpstr>
      <vt:lpstr>PowerPoint Presentation</vt:lpstr>
      <vt:lpstr>PowerPoint Presentation</vt:lpstr>
      <vt:lpstr>Appear</vt:lpstr>
      <vt:lpstr>Appear</vt:lpstr>
      <vt:lpstr>Appear</vt:lpstr>
      <vt:lpstr>Appear</vt:lpstr>
      <vt:lpstr>Push</vt:lpstr>
      <vt:lpstr>Push</vt:lpstr>
      <vt:lpstr>Image Pan</vt:lpstr>
      <vt:lpstr>Image Pan</vt:lpstr>
      <vt:lpstr>Image Pan</vt:lpstr>
      <vt:lpstr>Image Pan</vt:lpstr>
      <vt:lpstr>5 Minute Break</vt:lpstr>
      <vt:lpstr>Zoom</vt:lpstr>
      <vt:lpstr>Zoom</vt:lpstr>
      <vt:lpstr>Important things are important</vt:lpstr>
      <vt:lpstr>Title</vt:lpstr>
      <vt:lpstr>Title</vt:lpstr>
      <vt:lpstr>Title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 at what the pros are doing</vt:lpstr>
      <vt:lpstr>5 Minute Break</vt:lpstr>
      <vt:lpstr>Group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Pavel Dimens</dc:creator>
  <cp:lastModifiedBy>Pavel Dimens</cp:lastModifiedBy>
  <cp:revision>82</cp:revision>
  <dcterms:created xsi:type="dcterms:W3CDTF">2024-08-21T19:20:45Z</dcterms:created>
  <dcterms:modified xsi:type="dcterms:W3CDTF">2024-09-05T15:48:50Z</dcterms:modified>
</cp:coreProperties>
</file>